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401" r:id="rId2"/>
    <p:sldId id="398" r:id="rId3"/>
    <p:sldId id="368" r:id="rId4"/>
    <p:sldId id="396" r:id="rId5"/>
    <p:sldId id="397" r:id="rId6"/>
    <p:sldId id="403" r:id="rId7"/>
    <p:sldId id="413" r:id="rId8"/>
    <p:sldId id="405" r:id="rId9"/>
    <p:sldId id="407" r:id="rId10"/>
    <p:sldId id="399" r:id="rId11"/>
    <p:sldId id="411" r:id="rId12"/>
    <p:sldId id="412" r:id="rId13"/>
    <p:sldId id="410" r:id="rId14"/>
    <p:sldId id="409" r:id="rId15"/>
    <p:sldId id="388" r:id="rId16"/>
    <p:sldId id="382" r:id="rId17"/>
    <p:sldId id="404" r:id="rId18"/>
    <p:sldId id="383"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424">
          <p15:clr>
            <a:srgbClr val="A4A3A4"/>
          </p15:clr>
        </p15:guide>
        <p15:guide id="4" pos="33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6BB9"/>
    <a:srgbClr val="6699CC"/>
    <a:srgbClr val="81C0FF"/>
    <a:srgbClr val="CCECFF"/>
    <a:srgbClr val="999969"/>
    <a:srgbClr val="FF0000"/>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07" autoAdjust="0"/>
  </p:normalViewPr>
  <p:slideViewPr>
    <p:cSldViewPr>
      <p:cViewPr varScale="1">
        <p:scale>
          <a:sx n="110" d="100"/>
          <a:sy n="110" d="100"/>
        </p:scale>
        <p:origin x="1266" y="96"/>
      </p:cViewPr>
      <p:guideLst>
        <p:guide orient="horz" pos="2160"/>
        <p:guide pos="2880"/>
        <p:guide pos="542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1332"/>
    </p:cViewPr>
  </p:sorterViewPr>
  <p:notesViewPr>
    <p:cSldViewPr>
      <p:cViewPr varScale="1">
        <p:scale>
          <a:sx n="85" d="100"/>
          <a:sy n="85" d="100"/>
        </p:scale>
        <p:origin x="-195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t24742\Local%20Settings\Temporary%20Internet%20Files\Content.Outlook\4VG75DCW\Book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t28175\Desktop\D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incyfile1\non-reg\DERS\Surace\Fundies\Rich\NatGas\NG_Weekl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t28175\Desktop\D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t28175\Desktop\D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a:t>Capacity</a:t>
            </a:r>
            <a:r>
              <a:rPr lang="en-US" sz="1050" baseline="0"/>
              <a:t> Auction Clearing Prices</a:t>
            </a:r>
            <a:endParaRPr lang="en-US" sz="1050"/>
          </a:p>
        </c:rich>
      </c:tx>
      <c:overlay val="0"/>
    </c:title>
    <c:autoTitleDeleted val="0"/>
    <c:plotArea>
      <c:layout/>
      <c:lineChart>
        <c:grouping val="standard"/>
        <c:varyColors val="0"/>
        <c:ser>
          <c:idx val="0"/>
          <c:order val="0"/>
          <c:tx>
            <c:strRef>
              <c:f>Sheet1!$B$1</c:f>
              <c:strCache>
                <c:ptCount val="1"/>
                <c:pt idx="0">
                  <c:v>Series 1</c:v>
                </c:pt>
              </c:strCache>
            </c:strRef>
          </c:tx>
          <c:spPr>
            <a:ln>
              <a:prstDash val="sysDash"/>
            </a:ln>
          </c:spPr>
          <c:dLbls>
            <c:dLbl>
              <c:idx val="4"/>
              <c:tx>
                <c:rich>
                  <a:bodyPr/>
                  <a:lstStyle/>
                  <a:p>
                    <a:r>
                      <a:rPr lang="en-US" sz="800"/>
                      <a:t>$</a:t>
                    </a:r>
                    <a:r>
                      <a:rPr lang="en-US"/>
                      <a:t>350 (FE) </a:t>
                    </a:r>
                  </a:p>
                </c:rich>
              </c:tx>
              <c:dLblPos val="l"/>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"$"#,##0_);[Red]\("$"#,##0\)</c:formatCode>
                <c:ptCount val="5"/>
                <c:pt idx="0">
                  <c:v>108</c:v>
                </c:pt>
                <c:pt idx="1">
                  <c:v>17</c:v>
                </c:pt>
                <c:pt idx="2">
                  <c:v>28</c:v>
                </c:pt>
                <c:pt idx="3">
                  <c:v>126</c:v>
                </c:pt>
                <c:pt idx="4">
                  <c:v>350</c:v>
                </c:pt>
              </c:numCache>
            </c:numRef>
          </c:val>
          <c:smooth val="0"/>
        </c:ser>
        <c:ser>
          <c:idx val="1"/>
          <c:order val="1"/>
          <c:tx>
            <c:strRef>
              <c:f>Sheet1!$C$1</c:f>
              <c:strCache>
                <c:ptCount val="1"/>
                <c:pt idx="0">
                  <c:v>Series 2</c:v>
                </c:pt>
              </c:strCache>
            </c:strRef>
          </c:tx>
          <c:dLbls>
            <c:dLbl>
              <c:idx val="4"/>
              <c:tx>
                <c:rich>
                  <a:bodyPr/>
                  <a:lstStyle/>
                  <a:p>
                    <a:r>
                      <a:rPr lang="en-US" sz="800"/>
                      <a:t>$136 (DEO) </a:t>
                    </a:r>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"$"#,##0_);[Red]\("$"#,##0\)</c:formatCode>
                <c:ptCount val="5"/>
                <c:pt idx="0">
                  <c:v>116</c:v>
                </c:pt>
                <c:pt idx="1">
                  <c:v>17</c:v>
                </c:pt>
                <c:pt idx="2">
                  <c:v>28</c:v>
                </c:pt>
                <c:pt idx="3">
                  <c:v>126</c:v>
                </c:pt>
                <c:pt idx="4">
                  <c:v>136</c:v>
                </c:pt>
              </c:numCache>
            </c:numRef>
          </c:val>
          <c:smooth val="0"/>
        </c:ser>
        <c:dLbls>
          <c:showLegendKey val="0"/>
          <c:showVal val="0"/>
          <c:showCatName val="0"/>
          <c:showSerName val="0"/>
          <c:showPercent val="0"/>
          <c:showBubbleSize val="0"/>
        </c:dLbls>
        <c:marker val="1"/>
        <c:smooth val="0"/>
        <c:axId val="155946976"/>
        <c:axId val="155527080"/>
      </c:lineChart>
      <c:catAx>
        <c:axId val="155946976"/>
        <c:scaling>
          <c:orientation val="minMax"/>
        </c:scaling>
        <c:delete val="0"/>
        <c:axPos val="b"/>
        <c:numFmt formatCode="General" sourceLinked="1"/>
        <c:majorTickMark val="out"/>
        <c:minorTickMark val="none"/>
        <c:tickLblPos val="nextTo"/>
        <c:crossAx val="155527080"/>
        <c:crosses val="autoZero"/>
        <c:auto val="1"/>
        <c:lblAlgn val="ctr"/>
        <c:lblOffset val="100"/>
        <c:noMultiLvlLbl val="0"/>
      </c:catAx>
      <c:valAx>
        <c:axId val="155527080"/>
        <c:scaling>
          <c:orientation val="minMax"/>
        </c:scaling>
        <c:delete val="0"/>
        <c:axPos val="l"/>
        <c:majorGridlines/>
        <c:numFmt formatCode="&quot;$&quot;#,##0_);[Red]\(&quot;$&quot;#,##0\)" sourceLinked="1"/>
        <c:majorTickMark val="out"/>
        <c:minorTickMark val="none"/>
        <c:tickLblPos val="nextTo"/>
        <c:crossAx val="155946976"/>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[Book4.xlsx]Sheet1!PivotTable1</c:name>
    <c:fmtId val="-1"/>
  </c:pivotSource>
  <c:chart>
    <c:title>
      <c:tx>
        <c:rich>
          <a:bodyPr/>
          <a:lstStyle/>
          <a:p>
            <a:pPr>
              <a:defRPr>
                <a:solidFill>
                  <a:srgbClr val="FF0000"/>
                </a:solidFill>
              </a:defRPr>
            </a:pPr>
            <a:r>
              <a:rPr lang="en-US" sz="2000" dirty="0" smtClean="0">
                <a:solidFill>
                  <a:schemeClr val="accent1"/>
                </a:solidFill>
              </a:rPr>
              <a:t>PJM Historical</a:t>
            </a:r>
            <a:r>
              <a:rPr lang="en-US" sz="2000" baseline="0" dirty="0" smtClean="0">
                <a:solidFill>
                  <a:schemeClr val="accent1"/>
                </a:solidFill>
              </a:rPr>
              <a:t> </a:t>
            </a:r>
            <a:r>
              <a:rPr lang="en-US" sz="2000" dirty="0" smtClean="0">
                <a:solidFill>
                  <a:schemeClr val="accent1"/>
                </a:solidFill>
              </a:rPr>
              <a:t>AD </a:t>
            </a:r>
            <a:r>
              <a:rPr lang="en-US" sz="2000" dirty="0">
                <a:solidFill>
                  <a:schemeClr val="accent1"/>
                </a:solidFill>
              </a:rPr>
              <a:t>HUB </a:t>
            </a:r>
            <a:r>
              <a:rPr lang="en-US" sz="2000" dirty="0" smtClean="0">
                <a:solidFill>
                  <a:schemeClr val="accent1"/>
                </a:solidFill>
              </a:rPr>
              <a:t> DA and RT LMP</a:t>
            </a:r>
            <a:r>
              <a:rPr lang="en-US" dirty="0">
                <a:solidFill>
                  <a:schemeClr val="accent1"/>
                </a:solidFill>
              </a:rPr>
              <a:t/>
            </a:r>
            <a:br>
              <a:rPr lang="en-US" dirty="0">
                <a:solidFill>
                  <a:schemeClr val="accent1"/>
                </a:solidFill>
              </a:rPr>
            </a:br>
            <a:r>
              <a:rPr lang="en-US" sz="1000" dirty="0">
                <a:solidFill>
                  <a:schemeClr val="accent1"/>
                </a:solidFill>
              </a:rPr>
              <a:t>2005-Present</a:t>
            </a:r>
          </a:p>
        </c:rich>
      </c:tx>
      <c:overlay val="1"/>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s>
    <c:plotArea>
      <c:layout>
        <c:manualLayout>
          <c:layoutTarget val="inner"/>
          <c:xMode val="edge"/>
          <c:yMode val="edge"/>
          <c:x val="4.6883740688483312E-2"/>
          <c:y val="2.3723332660340546E-2"/>
          <c:w val="0.93306230940785506"/>
          <c:h val="0.84815330775960696"/>
        </c:manualLayout>
      </c:layout>
      <c:lineChart>
        <c:grouping val="standard"/>
        <c:varyColors val="0"/>
        <c:ser>
          <c:idx val="0"/>
          <c:order val="0"/>
          <c:tx>
            <c:strRef>
              <c:f>Sheet1!$B$3:$B$4</c:f>
              <c:strCache>
                <c:ptCount val="1"/>
                <c:pt idx="0">
                  <c:v>Average of DA</c:v>
                </c:pt>
              </c:strCache>
            </c:strRef>
          </c:tx>
          <c:marker>
            <c:symbol val="none"/>
          </c:marker>
          <c:cat>
            <c:multiLvlStrRef>
              <c:f>Sheet1!$A$5:$A$103</c:f>
              <c:multiLvlStrCache>
                <c:ptCount val="9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lvl>
                <c:lvl>
                  <c:pt idx="0">
                    <c:v>2005</c:v>
                  </c:pt>
                  <c:pt idx="12">
                    <c:v>2006</c:v>
                  </c:pt>
                  <c:pt idx="24">
                    <c:v>2007</c:v>
                  </c:pt>
                  <c:pt idx="36">
                    <c:v>2008</c:v>
                  </c:pt>
                  <c:pt idx="48">
                    <c:v>2009</c:v>
                  </c:pt>
                  <c:pt idx="60">
                    <c:v>2010</c:v>
                  </c:pt>
                  <c:pt idx="72">
                    <c:v>2011</c:v>
                  </c:pt>
                  <c:pt idx="84">
                    <c:v>2012</c:v>
                  </c:pt>
                </c:lvl>
              </c:multiLvlStrCache>
            </c:multiLvlStrRef>
          </c:cat>
          <c:val>
            <c:numRef>
              <c:f>Sheet1!$B$5:$B$103</c:f>
              <c:numCache>
                <c:formatCode>General</c:formatCode>
                <c:ptCount val="90"/>
                <c:pt idx="0">
                  <c:v>38.626169354838673</c:v>
                </c:pt>
                <c:pt idx="1">
                  <c:v>37.018124999999969</c:v>
                </c:pt>
                <c:pt idx="2">
                  <c:v>44.842688172042983</c:v>
                </c:pt>
                <c:pt idx="3">
                  <c:v>40.811168289290563</c:v>
                </c:pt>
                <c:pt idx="4">
                  <c:v>33.520403225806454</c:v>
                </c:pt>
                <c:pt idx="5">
                  <c:v>44.188125000000028</c:v>
                </c:pt>
                <c:pt idx="6">
                  <c:v>52.175631720430161</c:v>
                </c:pt>
                <c:pt idx="7">
                  <c:v>59.134059139785052</c:v>
                </c:pt>
                <c:pt idx="8">
                  <c:v>55.102763888888923</c:v>
                </c:pt>
                <c:pt idx="9">
                  <c:v>50.424354838709768</c:v>
                </c:pt>
                <c:pt idx="10">
                  <c:v>43.809597222222244</c:v>
                </c:pt>
                <c:pt idx="11">
                  <c:v>65.707137096774218</c:v>
                </c:pt>
                <c:pt idx="12">
                  <c:v>40.219556451612789</c:v>
                </c:pt>
                <c:pt idx="13">
                  <c:v>41.096175595238115</c:v>
                </c:pt>
                <c:pt idx="14">
                  <c:v>40.693870967741901</c:v>
                </c:pt>
                <c:pt idx="15">
                  <c:v>42.863282336578621</c:v>
                </c:pt>
                <c:pt idx="16">
                  <c:v>38.651021505376193</c:v>
                </c:pt>
                <c:pt idx="17">
                  <c:v>38.624138888888979</c:v>
                </c:pt>
                <c:pt idx="18">
                  <c:v>47.030537634408603</c:v>
                </c:pt>
                <c:pt idx="19">
                  <c:v>50.219932795698952</c:v>
                </c:pt>
                <c:pt idx="20">
                  <c:v>32.184555555555534</c:v>
                </c:pt>
                <c:pt idx="21">
                  <c:v>37.244112903225854</c:v>
                </c:pt>
                <c:pt idx="22">
                  <c:v>41.805833333333297</c:v>
                </c:pt>
                <c:pt idx="23">
                  <c:v>34.603064516129031</c:v>
                </c:pt>
                <c:pt idx="24">
                  <c:v>36.358723118279592</c:v>
                </c:pt>
                <c:pt idx="25">
                  <c:v>55.834627976190468</c:v>
                </c:pt>
                <c:pt idx="26">
                  <c:v>40.211063257065945</c:v>
                </c:pt>
                <c:pt idx="27">
                  <c:v>46.460236111111122</c:v>
                </c:pt>
                <c:pt idx="28">
                  <c:v>45.330900537634349</c:v>
                </c:pt>
                <c:pt idx="29">
                  <c:v>44.716777777777793</c:v>
                </c:pt>
                <c:pt idx="30">
                  <c:v>41.528750000000059</c:v>
                </c:pt>
                <c:pt idx="31">
                  <c:v>57.235430107526973</c:v>
                </c:pt>
                <c:pt idx="32">
                  <c:v>38.556305555555547</c:v>
                </c:pt>
                <c:pt idx="33">
                  <c:v>48.574408602150591</c:v>
                </c:pt>
                <c:pt idx="34">
                  <c:v>44.105306944444429</c:v>
                </c:pt>
                <c:pt idx="35">
                  <c:v>44.075583602150552</c:v>
                </c:pt>
                <c:pt idx="36">
                  <c:v>50.518110483870963</c:v>
                </c:pt>
                <c:pt idx="37">
                  <c:v>54.334001867815992</c:v>
                </c:pt>
                <c:pt idx="38">
                  <c:v>58.308200269179032</c:v>
                </c:pt>
                <c:pt idx="39">
                  <c:v>58.197848888888863</c:v>
                </c:pt>
                <c:pt idx="40">
                  <c:v>45.472583198924745</c:v>
                </c:pt>
                <c:pt idx="41">
                  <c:v>68.463490694444445</c:v>
                </c:pt>
                <c:pt idx="42">
                  <c:v>68.894249462365778</c:v>
                </c:pt>
                <c:pt idx="43">
                  <c:v>55.858040725806447</c:v>
                </c:pt>
                <c:pt idx="44">
                  <c:v>48.455330416666627</c:v>
                </c:pt>
                <c:pt idx="45">
                  <c:v>42.919707392473072</c:v>
                </c:pt>
                <c:pt idx="46">
                  <c:v>44.194956805555563</c:v>
                </c:pt>
                <c:pt idx="47">
                  <c:v>42.906828629032269</c:v>
                </c:pt>
                <c:pt idx="48">
                  <c:v>46.493890322580611</c:v>
                </c:pt>
                <c:pt idx="49">
                  <c:v>38.122207142857135</c:v>
                </c:pt>
                <c:pt idx="50">
                  <c:v>34.676169717362015</c:v>
                </c:pt>
                <c:pt idx="51">
                  <c:v>31.335914722222231</c:v>
                </c:pt>
                <c:pt idx="52">
                  <c:v>31.420478494623659</c:v>
                </c:pt>
                <c:pt idx="53">
                  <c:v>31.566607361111082</c:v>
                </c:pt>
                <c:pt idx="54">
                  <c:v>28.547771639784887</c:v>
                </c:pt>
                <c:pt idx="55">
                  <c:v>29.634212231182786</c:v>
                </c:pt>
                <c:pt idx="56">
                  <c:v>27.424822777777763</c:v>
                </c:pt>
                <c:pt idx="57">
                  <c:v>30.526155779569887</c:v>
                </c:pt>
                <c:pt idx="58">
                  <c:v>30.11031638888889</c:v>
                </c:pt>
                <c:pt idx="59">
                  <c:v>36.069753494623605</c:v>
                </c:pt>
                <c:pt idx="60">
                  <c:v>43.093443682795645</c:v>
                </c:pt>
                <c:pt idx="61">
                  <c:v>39.918644196428495</c:v>
                </c:pt>
                <c:pt idx="62">
                  <c:v>33.961034589502027</c:v>
                </c:pt>
                <c:pt idx="63">
                  <c:v>32.098489027777781</c:v>
                </c:pt>
                <c:pt idx="64">
                  <c:v>34.007729704301077</c:v>
                </c:pt>
                <c:pt idx="65">
                  <c:v>40.450591249999995</c:v>
                </c:pt>
                <c:pt idx="66">
                  <c:v>45.382903360215046</c:v>
                </c:pt>
                <c:pt idx="67">
                  <c:v>43.605798790322609</c:v>
                </c:pt>
                <c:pt idx="68">
                  <c:v>32.539332777777844</c:v>
                </c:pt>
                <c:pt idx="69">
                  <c:v>31.262404032258036</c:v>
                </c:pt>
                <c:pt idx="70">
                  <c:v>33.569028611111129</c:v>
                </c:pt>
                <c:pt idx="71">
                  <c:v>40.977131451612841</c:v>
                </c:pt>
                <c:pt idx="72">
                  <c:v>41.191829166666594</c:v>
                </c:pt>
                <c:pt idx="73">
                  <c:v>36.045212797619016</c:v>
                </c:pt>
                <c:pt idx="74">
                  <c:v>36.43113768506057</c:v>
                </c:pt>
                <c:pt idx="75">
                  <c:v>37.242998194444453</c:v>
                </c:pt>
                <c:pt idx="76">
                  <c:v>41.222204569892369</c:v>
                </c:pt>
                <c:pt idx="77">
                  <c:v>42.784098750000005</c:v>
                </c:pt>
                <c:pt idx="78">
                  <c:v>49.939239247311832</c:v>
                </c:pt>
                <c:pt idx="79">
                  <c:v>39.898644086021498</c:v>
                </c:pt>
                <c:pt idx="80">
                  <c:v>35.361529444444443</c:v>
                </c:pt>
                <c:pt idx="81">
                  <c:v>36.198606989247374</c:v>
                </c:pt>
                <c:pt idx="82">
                  <c:v>34.461735416666627</c:v>
                </c:pt>
                <c:pt idx="83">
                  <c:v>33.073917204301068</c:v>
                </c:pt>
                <c:pt idx="84">
                  <c:v>31.103318817204318</c:v>
                </c:pt>
                <c:pt idx="85">
                  <c:v>29.037497413793094</c:v>
                </c:pt>
                <c:pt idx="86">
                  <c:v>28.204839434724072</c:v>
                </c:pt>
                <c:pt idx="87">
                  <c:v>27.669658611111114</c:v>
                </c:pt>
                <c:pt idx="88">
                  <c:v>29.757504569892511</c:v>
                </c:pt>
                <c:pt idx="89">
                  <c:v>28.729622537878754</c:v>
                </c:pt>
              </c:numCache>
            </c:numRef>
          </c:val>
          <c:smooth val="0"/>
        </c:ser>
        <c:ser>
          <c:idx val="1"/>
          <c:order val="1"/>
          <c:tx>
            <c:strRef>
              <c:f>Sheet1!$C$3:$C$4</c:f>
              <c:strCache>
                <c:ptCount val="1"/>
                <c:pt idx="0">
                  <c:v>Average of RT</c:v>
                </c:pt>
              </c:strCache>
            </c:strRef>
          </c:tx>
          <c:marker>
            <c:symbol val="none"/>
          </c:marker>
          <c:cat>
            <c:multiLvlStrRef>
              <c:f>Sheet1!$A$5:$A$103</c:f>
              <c:multiLvlStrCache>
                <c:ptCount val="9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lvl>
                <c:lvl>
                  <c:pt idx="0">
                    <c:v>2005</c:v>
                  </c:pt>
                  <c:pt idx="12">
                    <c:v>2006</c:v>
                  </c:pt>
                  <c:pt idx="24">
                    <c:v>2007</c:v>
                  </c:pt>
                  <c:pt idx="36">
                    <c:v>2008</c:v>
                  </c:pt>
                  <c:pt idx="48">
                    <c:v>2009</c:v>
                  </c:pt>
                  <c:pt idx="60">
                    <c:v>2010</c:v>
                  </c:pt>
                  <c:pt idx="72">
                    <c:v>2011</c:v>
                  </c:pt>
                  <c:pt idx="84">
                    <c:v>2012</c:v>
                  </c:pt>
                </c:lvl>
              </c:multiLvlStrCache>
            </c:multiLvlStrRef>
          </c:cat>
          <c:val>
            <c:numRef>
              <c:f>Sheet1!$C$5:$C$103</c:f>
              <c:numCache>
                <c:formatCode>General</c:formatCode>
                <c:ptCount val="90"/>
                <c:pt idx="4">
                  <c:v>33.659543010752706</c:v>
                </c:pt>
                <c:pt idx="5">
                  <c:v>40.614127361111095</c:v>
                </c:pt>
                <c:pt idx="6">
                  <c:v>50.995608736559262</c:v>
                </c:pt>
                <c:pt idx="7">
                  <c:v>59.587996370967709</c:v>
                </c:pt>
                <c:pt idx="8">
                  <c:v>51.453905694444394</c:v>
                </c:pt>
                <c:pt idx="9">
                  <c:v>48.245604569892421</c:v>
                </c:pt>
                <c:pt idx="10">
                  <c:v>43.717299166666571</c:v>
                </c:pt>
                <c:pt idx="11">
                  <c:v>64.365625940860326</c:v>
                </c:pt>
                <c:pt idx="12">
                  <c:v>41.947163575268789</c:v>
                </c:pt>
                <c:pt idx="13">
                  <c:v>41.576740476190494</c:v>
                </c:pt>
                <c:pt idx="14">
                  <c:v>42.696319758064519</c:v>
                </c:pt>
                <c:pt idx="15">
                  <c:v>43.91393783031986</c:v>
                </c:pt>
                <c:pt idx="16">
                  <c:v>40.687084139784908</c:v>
                </c:pt>
                <c:pt idx="17">
                  <c:v>35.120989444444447</c:v>
                </c:pt>
                <c:pt idx="18">
                  <c:v>50.779768413978523</c:v>
                </c:pt>
                <c:pt idx="19">
                  <c:v>54.512580510752734</c:v>
                </c:pt>
                <c:pt idx="20">
                  <c:v>32.129158472222201</c:v>
                </c:pt>
                <c:pt idx="21">
                  <c:v>38.183323118279532</c:v>
                </c:pt>
                <c:pt idx="22">
                  <c:v>41.866034166666637</c:v>
                </c:pt>
                <c:pt idx="23">
                  <c:v>33.409683198924711</c:v>
                </c:pt>
                <c:pt idx="24">
                  <c:v>35.85520564516132</c:v>
                </c:pt>
                <c:pt idx="25">
                  <c:v>56.905498065476174</c:v>
                </c:pt>
                <c:pt idx="26">
                  <c:v>41.684073755047088</c:v>
                </c:pt>
                <c:pt idx="27">
                  <c:v>48.770475138888969</c:v>
                </c:pt>
                <c:pt idx="28">
                  <c:v>45.196278897849467</c:v>
                </c:pt>
                <c:pt idx="29">
                  <c:v>40.318046944444497</c:v>
                </c:pt>
                <c:pt idx="30">
                  <c:v>43.337722715053793</c:v>
                </c:pt>
                <c:pt idx="31">
                  <c:v>60.060112365591486</c:v>
                </c:pt>
                <c:pt idx="32">
                  <c:v>42.200308055555553</c:v>
                </c:pt>
                <c:pt idx="33">
                  <c:v>51.258863978494645</c:v>
                </c:pt>
                <c:pt idx="34">
                  <c:v>45.017272777777755</c:v>
                </c:pt>
                <c:pt idx="35">
                  <c:v>45.154975672042994</c:v>
                </c:pt>
                <c:pt idx="36">
                  <c:v>47.974781854838724</c:v>
                </c:pt>
                <c:pt idx="37">
                  <c:v>55.311082902298843</c:v>
                </c:pt>
                <c:pt idx="38">
                  <c:v>59.883369448183046</c:v>
                </c:pt>
                <c:pt idx="39">
                  <c:v>55.605644444444494</c:v>
                </c:pt>
                <c:pt idx="40">
                  <c:v>45.752256048387089</c:v>
                </c:pt>
                <c:pt idx="41">
                  <c:v>71.420330694444388</c:v>
                </c:pt>
                <c:pt idx="42">
                  <c:v>64.819716263440981</c:v>
                </c:pt>
                <c:pt idx="43">
                  <c:v>56.055199327956963</c:v>
                </c:pt>
                <c:pt idx="44">
                  <c:v>48.643704166666588</c:v>
                </c:pt>
                <c:pt idx="45">
                  <c:v>43.789361155913895</c:v>
                </c:pt>
                <c:pt idx="46">
                  <c:v>43.783043888888862</c:v>
                </c:pt>
                <c:pt idx="47">
                  <c:v>43.9567032258064</c:v>
                </c:pt>
                <c:pt idx="48">
                  <c:v>46.232371908602161</c:v>
                </c:pt>
                <c:pt idx="49">
                  <c:v>38.951254613095173</c:v>
                </c:pt>
                <c:pt idx="50">
                  <c:v>35.550167429340391</c:v>
                </c:pt>
                <c:pt idx="51">
                  <c:v>31.65040569444448</c:v>
                </c:pt>
                <c:pt idx="52">
                  <c:v>31.827821370967687</c:v>
                </c:pt>
                <c:pt idx="53">
                  <c:v>31.042099722222222</c:v>
                </c:pt>
                <c:pt idx="54">
                  <c:v>28.230221639784943</c:v>
                </c:pt>
                <c:pt idx="55">
                  <c:v>29.831827419354848</c:v>
                </c:pt>
                <c:pt idx="56">
                  <c:v>27.4269451388889</c:v>
                </c:pt>
                <c:pt idx="57">
                  <c:v>30.353726478494615</c:v>
                </c:pt>
                <c:pt idx="58">
                  <c:v>30.161629166666671</c:v>
                </c:pt>
                <c:pt idx="59">
                  <c:v>37.653699193548363</c:v>
                </c:pt>
                <c:pt idx="60">
                  <c:v>42.313851612903143</c:v>
                </c:pt>
                <c:pt idx="61">
                  <c:v>39.41361994047616</c:v>
                </c:pt>
                <c:pt idx="62">
                  <c:v>33.154274024226027</c:v>
                </c:pt>
                <c:pt idx="63">
                  <c:v>32.494556805555561</c:v>
                </c:pt>
                <c:pt idx="64">
                  <c:v>34.988744892473157</c:v>
                </c:pt>
                <c:pt idx="65">
                  <c:v>40.522641666666594</c:v>
                </c:pt>
                <c:pt idx="66">
                  <c:v>47.011909946236486</c:v>
                </c:pt>
                <c:pt idx="67">
                  <c:v>44.380696639784944</c:v>
                </c:pt>
                <c:pt idx="68">
                  <c:v>31.802880972222269</c:v>
                </c:pt>
                <c:pt idx="69">
                  <c:v>30.903577284946213</c:v>
                </c:pt>
                <c:pt idx="70">
                  <c:v>33.49361652777776</c:v>
                </c:pt>
                <c:pt idx="71">
                  <c:v>40.137888844086</c:v>
                </c:pt>
                <c:pt idx="72">
                  <c:v>39.767566666666575</c:v>
                </c:pt>
                <c:pt idx="73">
                  <c:v>36.880485267857068</c:v>
                </c:pt>
                <c:pt idx="74">
                  <c:v>36.177158142664894</c:v>
                </c:pt>
                <c:pt idx="75">
                  <c:v>38.598173055555563</c:v>
                </c:pt>
                <c:pt idx="76">
                  <c:v>45.584065188172055</c:v>
                </c:pt>
                <c:pt idx="77">
                  <c:v>39.640057777777784</c:v>
                </c:pt>
                <c:pt idx="78">
                  <c:v>48.983893817204198</c:v>
                </c:pt>
                <c:pt idx="79">
                  <c:v>40.396037365591354</c:v>
                </c:pt>
                <c:pt idx="80">
                  <c:v>34.836151805555552</c:v>
                </c:pt>
                <c:pt idx="81">
                  <c:v>35.347088575268721</c:v>
                </c:pt>
                <c:pt idx="82">
                  <c:v>33.837708194444446</c:v>
                </c:pt>
                <c:pt idx="83">
                  <c:v>32.164203091397845</c:v>
                </c:pt>
                <c:pt idx="84">
                  <c:v>30.49431102150535</c:v>
                </c:pt>
                <c:pt idx="85">
                  <c:v>28.294451436781653</c:v>
                </c:pt>
                <c:pt idx="86">
                  <c:v>28.431430148048481</c:v>
                </c:pt>
                <c:pt idx="87">
                  <c:v>27.582983749999986</c:v>
                </c:pt>
                <c:pt idx="88">
                  <c:v>30.795331854838672</c:v>
                </c:pt>
                <c:pt idx="89">
                  <c:v>25.452910317460319</c:v>
                </c:pt>
              </c:numCache>
            </c:numRef>
          </c:val>
          <c:smooth val="0"/>
        </c:ser>
        <c:dLbls>
          <c:showLegendKey val="0"/>
          <c:showVal val="0"/>
          <c:showCatName val="0"/>
          <c:showSerName val="0"/>
          <c:showPercent val="0"/>
          <c:showBubbleSize val="0"/>
        </c:dLbls>
        <c:smooth val="0"/>
        <c:axId val="155918352"/>
        <c:axId val="156827072"/>
      </c:lineChart>
      <c:catAx>
        <c:axId val="155918352"/>
        <c:scaling>
          <c:orientation val="minMax"/>
        </c:scaling>
        <c:delete val="0"/>
        <c:axPos val="b"/>
        <c:numFmt formatCode="General" sourceLinked="0"/>
        <c:majorTickMark val="out"/>
        <c:minorTickMark val="none"/>
        <c:tickLblPos val="nextTo"/>
        <c:crossAx val="156827072"/>
        <c:crosses val="autoZero"/>
        <c:auto val="1"/>
        <c:lblAlgn val="ctr"/>
        <c:lblOffset val="100"/>
        <c:noMultiLvlLbl val="0"/>
      </c:catAx>
      <c:valAx>
        <c:axId val="156827072"/>
        <c:scaling>
          <c:orientation val="minMax"/>
          <c:min val="20"/>
        </c:scaling>
        <c:delete val="0"/>
        <c:axPos val="l"/>
        <c:majorGridlines/>
        <c:numFmt formatCode="General" sourceLinked="1"/>
        <c:majorTickMark val="out"/>
        <c:minorTickMark val="none"/>
        <c:tickLblPos val="nextTo"/>
        <c:crossAx val="155918352"/>
        <c:crosses val="autoZero"/>
        <c:crossBetween val="between"/>
      </c:valAx>
    </c:plotArea>
    <c:legend>
      <c:legendPos val="r"/>
      <c:layout>
        <c:manualLayout>
          <c:xMode val="edge"/>
          <c:yMode val="edge"/>
          <c:x val="0.7984204474440697"/>
          <c:y val="0.192457349081365"/>
          <c:w val="0.14734210246840551"/>
          <c:h val="7.6299199923718433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Total US Generation by Fuel</a:t>
            </a:r>
          </a:p>
        </c:rich>
      </c:tx>
      <c:layout>
        <c:manualLayout>
          <c:xMode val="edge"/>
          <c:yMode val="edge"/>
          <c:x val="0.13158333333333341"/>
          <c:y val="1.8518518518518549E-2"/>
        </c:manualLayout>
      </c:layout>
      <c:overlay val="1"/>
    </c:title>
    <c:autoTitleDeleted val="0"/>
    <c:plotArea>
      <c:layout>
        <c:manualLayout>
          <c:layoutTarget val="inner"/>
          <c:xMode val="edge"/>
          <c:yMode val="edge"/>
          <c:x val="0.14110825432535221"/>
          <c:y val="0.12515859262439558"/>
          <c:w val="0.7073589238845146"/>
          <c:h val="0.74002697579469234"/>
        </c:manualLayout>
      </c:layout>
      <c:lineChart>
        <c:grouping val="standard"/>
        <c:varyColors val="0"/>
        <c:ser>
          <c:idx val="0"/>
          <c:order val="0"/>
          <c:tx>
            <c:strRef>
              <c:f>Generation!$B$1</c:f>
              <c:strCache>
                <c:ptCount val="1"/>
                <c:pt idx="0">
                  <c:v>Coal</c:v>
                </c:pt>
              </c:strCache>
            </c:strRef>
          </c:tx>
          <c:marker>
            <c:symbol val="none"/>
          </c:marker>
          <c:cat>
            <c:numRef>
              <c:f>Generation!$A$2:$A$8</c:f>
              <c:numCache>
                <c:formatCode>General</c:formatCode>
                <c:ptCount val="7"/>
                <c:pt idx="0">
                  <c:v>2005</c:v>
                </c:pt>
                <c:pt idx="1">
                  <c:v>2006</c:v>
                </c:pt>
                <c:pt idx="2">
                  <c:v>2007</c:v>
                </c:pt>
                <c:pt idx="3">
                  <c:v>2008</c:v>
                </c:pt>
                <c:pt idx="4">
                  <c:v>2009</c:v>
                </c:pt>
                <c:pt idx="5">
                  <c:v>2010</c:v>
                </c:pt>
                <c:pt idx="6">
                  <c:v>2011</c:v>
                </c:pt>
              </c:numCache>
            </c:numRef>
          </c:cat>
          <c:val>
            <c:numRef>
              <c:f>Generation!$B$2:$B$8</c:f>
              <c:numCache>
                <c:formatCode>0.0%</c:formatCode>
                <c:ptCount val="7"/>
                <c:pt idx="0">
                  <c:v>0.51049613463998855</c:v>
                </c:pt>
                <c:pt idx="1">
                  <c:v>0.50401696865625056</c:v>
                </c:pt>
                <c:pt idx="2">
                  <c:v>0.49893109610465086</c:v>
                </c:pt>
                <c:pt idx="3">
                  <c:v>0.49538619122395156</c:v>
                </c:pt>
                <c:pt idx="4">
                  <c:v>0.45700718672973817</c:v>
                </c:pt>
                <c:pt idx="5">
                  <c:v>0.46011075648635125</c:v>
                </c:pt>
                <c:pt idx="6">
                  <c:v>0.43358837922538068</c:v>
                </c:pt>
              </c:numCache>
            </c:numRef>
          </c:val>
          <c:smooth val="0"/>
        </c:ser>
        <c:ser>
          <c:idx val="1"/>
          <c:order val="1"/>
          <c:tx>
            <c:strRef>
              <c:f>Generation!$C$1</c:f>
              <c:strCache>
                <c:ptCount val="1"/>
                <c:pt idx="0">
                  <c:v>Gas</c:v>
                </c:pt>
              </c:strCache>
            </c:strRef>
          </c:tx>
          <c:marker>
            <c:symbol val="none"/>
          </c:marker>
          <c:cat>
            <c:numRef>
              <c:f>Generation!$A$2:$A$8</c:f>
              <c:numCache>
                <c:formatCode>General</c:formatCode>
                <c:ptCount val="7"/>
                <c:pt idx="0">
                  <c:v>2005</c:v>
                </c:pt>
                <c:pt idx="1">
                  <c:v>2006</c:v>
                </c:pt>
                <c:pt idx="2">
                  <c:v>2007</c:v>
                </c:pt>
                <c:pt idx="3">
                  <c:v>2008</c:v>
                </c:pt>
                <c:pt idx="4">
                  <c:v>2009</c:v>
                </c:pt>
                <c:pt idx="5">
                  <c:v>2010</c:v>
                </c:pt>
                <c:pt idx="6">
                  <c:v>2011</c:v>
                </c:pt>
              </c:numCache>
            </c:numRef>
          </c:cat>
          <c:val>
            <c:numRef>
              <c:f>Generation!$C$2:$C$8</c:f>
              <c:numCache>
                <c:formatCode>0.0%</c:formatCode>
                <c:ptCount val="7"/>
                <c:pt idx="0">
                  <c:v>0.17524225941494487</c:v>
                </c:pt>
                <c:pt idx="1">
                  <c:v>0.18792282351538891</c:v>
                </c:pt>
                <c:pt idx="2">
                  <c:v>0.20341625013207901</c:v>
                </c:pt>
                <c:pt idx="3">
                  <c:v>0.20188753527201619</c:v>
                </c:pt>
                <c:pt idx="4">
                  <c:v>0.22074581811203287</c:v>
                </c:pt>
                <c:pt idx="5">
                  <c:v>0.22691385161896996</c:v>
                </c:pt>
                <c:pt idx="6">
                  <c:v>0.23528525928103436</c:v>
                </c:pt>
              </c:numCache>
            </c:numRef>
          </c:val>
          <c:smooth val="0"/>
        </c:ser>
        <c:dLbls>
          <c:showLegendKey val="0"/>
          <c:showVal val="0"/>
          <c:showCatName val="0"/>
          <c:showSerName val="0"/>
          <c:showPercent val="0"/>
          <c:showBubbleSize val="0"/>
        </c:dLbls>
        <c:smooth val="0"/>
        <c:axId val="156822336"/>
        <c:axId val="155591544"/>
      </c:lineChart>
      <c:catAx>
        <c:axId val="156822336"/>
        <c:scaling>
          <c:orientation val="minMax"/>
        </c:scaling>
        <c:delete val="0"/>
        <c:axPos val="b"/>
        <c:numFmt formatCode="General" sourceLinked="1"/>
        <c:majorTickMark val="out"/>
        <c:minorTickMark val="none"/>
        <c:tickLblPos val="nextTo"/>
        <c:crossAx val="155591544"/>
        <c:crosses val="autoZero"/>
        <c:auto val="1"/>
        <c:lblAlgn val="ctr"/>
        <c:lblOffset val="100"/>
        <c:noMultiLvlLbl val="0"/>
      </c:catAx>
      <c:valAx>
        <c:axId val="155591544"/>
        <c:scaling>
          <c:orientation val="minMax"/>
          <c:min val="0.15000000000000024"/>
        </c:scaling>
        <c:delete val="0"/>
        <c:axPos val="l"/>
        <c:majorGridlines/>
        <c:numFmt formatCode="0.0%" sourceLinked="1"/>
        <c:majorTickMark val="out"/>
        <c:minorTickMark val="none"/>
        <c:tickLblPos val="nextTo"/>
        <c:crossAx val="15682233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4799957609"/>
          <c:y val="0.11232876712328767"/>
          <c:w val="0.84405210954150978"/>
          <c:h val="0.7424657534246577"/>
        </c:manualLayout>
      </c:layout>
      <c:areaChart>
        <c:grouping val="stacked"/>
        <c:varyColors val="0"/>
        <c:ser>
          <c:idx val="0"/>
          <c:order val="0"/>
          <c:spPr>
            <a:noFill/>
            <a:ln w="12700">
              <a:solidFill>
                <a:srgbClr val="000000"/>
              </a:solidFill>
              <a:prstDash val="solid"/>
            </a:ln>
          </c:spPr>
          <c:cat>
            <c:numRef>
              <c:f>Storage!$AC$5:$AC$56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Storage!$AF$5:$AF$56</c:f>
              <c:numCache>
                <c:formatCode>General</c:formatCode>
                <c:ptCount val="52"/>
                <c:pt idx="0">
                  <c:v>2750</c:v>
                </c:pt>
                <c:pt idx="1">
                  <c:v>2691</c:v>
                </c:pt>
                <c:pt idx="2">
                  <c:v>2536</c:v>
                </c:pt>
                <c:pt idx="3">
                  <c:v>2262</c:v>
                </c:pt>
                <c:pt idx="4">
                  <c:v>2062</c:v>
                </c:pt>
                <c:pt idx="5">
                  <c:v>1942</c:v>
                </c:pt>
                <c:pt idx="6">
                  <c:v>1770</c:v>
                </c:pt>
                <c:pt idx="7">
                  <c:v>1619</c:v>
                </c:pt>
                <c:pt idx="8">
                  <c:v>1484</c:v>
                </c:pt>
                <c:pt idx="9">
                  <c:v>1398</c:v>
                </c:pt>
                <c:pt idx="10">
                  <c:v>1313</c:v>
                </c:pt>
                <c:pt idx="11">
                  <c:v>1277</c:v>
                </c:pt>
                <c:pt idx="12">
                  <c:v>1248</c:v>
                </c:pt>
                <c:pt idx="13">
                  <c:v>1234</c:v>
                </c:pt>
                <c:pt idx="14">
                  <c:v>1261</c:v>
                </c:pt>
                <c:pt idx="15">
                  <c:v>1285</c:v>
                </c:pt>
                <c:pt idx="16">
                  <c:v>1371</c:v>
                </c:pt>
                <c:pt idx="17">
                  <c:v>1436</c:v>
                </c:pt>
                <c:pt idx="18">
                  <c:v>1529</c:v>
                </c:pt>
                <c:pt idx="19">
                  <c:v>1614</c:v>
                </c:pt>
                <c:pt idx="20">
                  <c:v>1701</c:v>
                </c:pt>
                <c:pt idx="21">
                  <c:v>1806</c:v>
                </c:pt>
                <c:pt idx="22">
                  <c:v>1886</c:v>
                </c:pt>
                <c:pt idx="23">
                  <c:v>1943</c:v>
                </c:pt>
                <c:pt idx="24">
                  <c:v>2033</c:v>
                </c:pt>
                <c:pt idx="25">
                  <c:v>2118</c:v>
                </c:pt>
                <c:pt idx="26">
                  <c:v>2208</c:v>
                </c:pt>
                <c:pt idx="27">
                  <c:v>2312</c:v>
                </c:pt>
                <c:pt idx="28">
                  <c:v>2396</c:v>
                </c:pt>
                <c:pt idx="29">
                  <c:v>2461</c:v>
                </c:pt>
                <c:pt idx="30">
                  <c:v>2517</c:v>
                </c:pt>
                <c:pt idx="31">
                  <c:v>2567</c:v>
                </c:pt>
                <c:pt idx="32">
                  <c:v>2655</c:v>
                </c:pt>
                <c:pt idx="33">
                  <c:v>2757</c:v>
                </c:pt>
                <c:pt idx="34">
                  <c:v>2847</c:v>
                </c:pt>
                <c:pt idx="35">
                  <c:v>2905</c:v>
                </c:pt>
                <c:pt idx="36">
                  <c:v>2972</c:v>
                </c:pt>
                <c:pt idx="37">
                  <c:v>3023</c:v>
                </c:pt>
                <c:pt idx="38">
                  <c:v>3110</c:v>
                </c:pt>
                <c:pt idx="39">
                  <c:v>3198</c:v>
                </c:pt>
                <c:pt idx="40">
                  <c:v>3277</c:v>
                </c:pt>
                <c:pt idx="41">
                  <c:v>3347</c:v>
                </c:pt>
                <c:pt idx="42">
                  <c:v>3393</c:v>
                </c:pt>
                <c:pt idx="43">
                  <c:v>3405</c:v>
                </c:pt>
                <c:pt idx="44">
                  <c:v>3467</c:v>
                </c:pt>
                <c:pt idx="45">
                  <c:v>3488</c:v>
                </c:pt>
                <c:pt idx="46">
                  <c:v>3422</c:v>
                </c:pt>
                <c:pt idx="47">
                  <c:v>3358</c:v>
                </c:pt>
                <c:pt idx="48">
                  <c:v>3291</c:v>
                </c:pt>
                <c:pt idx="49">
                  <c:v>3167</c:v>
                </c:pt>
                <c:pt idx="50">
                  <c:v>3008</c:v>
                </c:pt>
                <c:pt idx="51">
                  <c:v>2877</c:v>
                </c:pt>
              </c:numCache>
            </c:numRef>
          </c:val>
        </c:ser>
        <c:ser>
          <c:idx val="1"/>
          <c:order val="2"/>
          <c:tx>
            <c:v>5 Yr Range</c:v>
          </c:tx>
          <c:spPr>
            <a:solidFill>
              <a:schemeClr val="accent1">
                <a:lumMod val="20000"/>
                <a:lumOff val="80000"/>
              </a:schemeClr>
            </a:solidFill>
            <a:ln>
              <a:solidFill>
                <a:srgbClr val="000000"/>
              </a:solidFill>
            </a:ln>
          </c:spPr>
          <c:val>
            <c:numRef>
              <c:f>Storage!$AG$5:$AG$56</c:f>
              <c:numCache>
                <c:formatCode>General</c:formatCode>
                <c:ptCount val="52"/>
                <c:pt idx="0">
                  <c:v>373</c:v>
                </c:pt>
                <c:pt idx="1">
                  <c:v>268</c:v>
                </c:pt>
                <c:pt idx="2">
                  <c:v>221</c:v>
                </c:pt>
                <c:pt idx="3">
                  <c:v>309</c:v>
                </c:pt>
                <c:pt idx="4">
                  <c:v>344</c:v>
                </c:pt>
                <c:pt idx="5">
                  <c:v>273</c:v>
                </c:pt>
                <c:pt idx="6">
                  <c:v>255</c:v>
                </c:pt>
                <c:pt idx="7">
                  <c:v>276</c:v>
                </c:pt>
                <c:pt idx="8">
                  <c:v>309</c:v>
                </c:pt>
                <c:pt idx="9">
                  <c:v>283</c:v>
                </c:pt>
                <c:pt idx="10">
                  <c:v>338</c:v>
                </c:pt>
                <c:pt idx="11">
                  <c:v>377</c:v>
                </c:pt>
                <c:pt idx="12">
                  <c:v>406</c:v>
                </c:pt>
                <c:pt idx="13">
                  <c:v>440</c:v>
                </c:pt>
                <c:pt idx="14">
                  <c:v>495</c:v>
                </c:pt>
                <c:pt idx="15">
                  <c:v>544</c:v>
                </c:pt>
                <c:pt idx="16">
                  <c:v>541</c:v>
                </c:pt>
                <c:pt idx="17">
                  <c:v>559</c:v>
                </c:pt>
                <c:pt idx="18">
                  <c:v>560</c:v>
                </c:pt>
                <c:pt idx="19">
                  <c:v>551</c:v>
                </c:pt>
                <c:pt idx="20">
                  <c:v>568</c:v>
                </c:pt>
                <c:pt idx="21">
                  <c:v>551</c:v>
                </c:pt>
                <c:pt idx="22">
                  <c:v>570</c:v>
                </c:pt>
                <c:pt idx="23">
                  <c:v>614</c:v>
                </c:pt>
                <c:pt idx="24">
                  <c:v>618</c:v>
                </c:pt>
                <c:pt idx="25">
                  <c:v>603</c:v>
                </c:pt>
                <c:pt idx="26">
                  <c:v>588</c:v>
                </c:pt>
                <c:pt idx="27">
                  <c:v>574</c:v>
                </c:pt>
                <c:pt idx="28">
                  <c:v>556</c:v>
                </c:pt>
                <c:pt idx="29">
                  <c:v>562</c:v>
                </c:pt>
                <c:pt idx="30">
                  <c:v>572</c:v>
                </c:pt>
                <c:pt idx="31">
                  <c:v>585</c:v>
                </c:pt>
                <c:pt idx="32">
                  <c:v>549</c:v>
                </c:pt>
                <c:pt idx="33">
                  <c:v>501</c:v>
                </c:pt>
                <c:pt idx="34">
                  <c:v>476</c:v>
                </c:pt>
                <c:pt idx="35">
                  <c:v>487</c:v>
                </c:pt>
                <c:pt idx="36">
                  <c:v>486</c:v>
                </c:pt>
                <c:pt idx="37">
                  <c:v>502</c:v>
                </c:pt>
                <c:pt idx="38">
                  <c:v>479</c:v>
                </c:pt>
                <c:pt idx="39">
                  <c:v>460</c:v>
                </c:pt>
                <c:pt idx="40">
                  <c:v>439</c:v>
                </c:pt>
                <c:pt idx="41">
                  <c:v>387</c:v>
                </c:pt>
                <c:pt idx="42">
                  <c:v>366</c:v>
                </c:pt>
                <c:pt idx="43">
                  <c:v>416</c:v>
                </c:pt>
                <c:pt idx="44">
                  <c:v>373</c:v>
                </c:pt>
                <c:pt idx="45">
                  <c:v>355</c:v>
                </c:pt>
                <c:pt idx="46">
                  <c:v>430</c:v>
                </c:pt>
                <c:pt idx="47">
                  <c:v>493</c:v>
                </c:pt>
                <c:pt idx="48">
                  <c:v>540</c:v>
                </c:pt>
                <c:pt idx="49">
                  <c:v>562</c:v>
                </c:pt>
                <c:pt idx="50">
                  <c:v>621</c:v>
                </c:pt>
                <c:pt idx="51">
                  <c:v>671</c:v>
                </c:pt>
              </c:numCache>
            </c:numRef>
          </c:val>
        </c:ser>
        <c:dLbls>
          <c:showLegendKey val="0"/>
          <c:showVal val="0"/>
          <c:showCatName val="0"/>
          <c:showSerName val="0"/>
          <c:showPercent val="0"/>
          <c:showBubbleSize val="0"/>
        </c:dLbls>
        <c:axId val="156123584"/>
        <c:axId val="156064032"/>
      </c:areaChart>
      <c:lineChart>
        <c:grouping val="standard"/>
        <c:varyColors val="0"/>
        <c:ser>
          <c:idx val="4"/>
          <c:order val="1"/>
          <c:tx>
            <c:v>5Yr Avg</c:v>
          </c:tx>
          <c:spPr>
            <a:ln w="25400">
              <a:solidFill>
                <a:srgbClr val="9999FF"/>
              </a:solidFill>
              <a:prstDash val="lgDash"/>
            </a:ln>
          </c:spPr>
          <c:marker>
            <c:symbol val="none"/>
          </c:marker>
          <c:cat>
            <c:numRef>
              <c:f>Storage!$AC$5:$AC$56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Storage!$AD$5:$AD$56</c:f>
              <c:numCache>
                <c:formatCode>General</c:formatCode>
                <c:ptCount val="52"/>
                <c:pt idx="0">
                  <c:v>2965</c:v>
                </c:pt>
                <c:pt idx="1">
                  <c:v>2834.8</c:v>
                </c:pt>
                <c:pt idx="2">
                  <c:v>2635.2</c:v>
                </c:pt>
                <c:pt idx="3">
                  <c:v>2454</c:v>
                </c:pt>
                <c:pt idx="4">
                  <c:v>2269.4</c:v>
                </c:pt>
                <c:pt idx="5">
                  <c:v>2081.8000000000002</c:v>
                </c:pt>
                <c:pt idx="6">
                  <c:v>1913.4</c:v>
                </c:pt>
                <c:pt idx="7">
                  <c:v>1786</c:v>
                </c:pt>
                <c:pt idx="8">
                  <c:v>1678</c:v>
                </c:pt>
                <c:pt idx="9">
                  <c:v>1579</c:v>
                </c:pt>
                <c:pt idx="10">
                  <c:v>1546</c:v>
                </c:pt>
                <c:pt idx="11">
                  <c:v>1536</c:v>
                </c:pt>
                <c:pt idx="12">
                  <c:v>1546.6</c:v>
                </c:pt>
                <c:pt idx="13">
                  <c:v>1549.6</c:v>
                </c:pt>
                <c:pt idx="14">
                  <c:v>1573</c:v>
                </c:pt>
                <c:pt idx="15">
                  <c:v>1614.6</c:v>
                </c:pt>
                <c:pt idx="16">
                  <c:v>1688.4</c:v>
                </c:pt>
                <c:pt idx="17">
                  <c:v>1770.6</c:v>
                </c:pt>
                <c:pt idx="18">
                  <c:v>1860</c:v>
                </c:pt>
                <c:pt idx="19">
                  <c:v>1952</c:v>
                </c:pt>
                <c:pt idx="20">
                  <c:v>2052</c:v>
                </c:pt>
                <c:pt idx="21">
                  <c:v>2154</c:v>
                </c:pt>
                <c:pt idx="22">
                  <c:v>2245.4</c:v>
                </c:pt>
                <c:pt idx="23">
                  <c:v>2328.6</c:v>
                </c:pt>
                <c:pt idx="24">
                  <c:v>2421</c:v>
                </c:pt>
                <c:pt idx="25">
                  <c:v>2495.1999999999998</c:v>
                </c:pt>
                <c:pt idx="26">
                  <c:v>2584</c:v>
                </c:pt>
                <c:pt idx="27">
                  <c:v>2668.2</c:v>
                </c:pt>
                <c:pt idx="28">
                  <c:v>2734.6</c:v>
                </c:pt>
                <c:pt idx="29">
                  <c:v>2791.4</c:v>
                </c:pt>
                <c:pt idx="30">
                  <c:v>2838.8</c:v>
                </c:pt>
                <c:pt idx="31">
                  <c:v>2878</c:v>
                </c:pt>
                <c:pt idx="32">
                  <c:v>2926</c:v>
                </c:pt>
                <c:pt idx="33">
                  <c:v>2988.4</c:v>
                </c:pt>
                <c:pt idx="34">
                  <c:v>3048.4</c:v>
                </c:pt>
                <c:pt idx="35">
                  <c:v>3111</c:v>
                </c:pt>
                <c:pt idx="36">
                  <c:v>3188.2</c:v>
                </c:pt>
                <c:pt idx="37">
                  <c:v>3259</c:v>
                </c:pt>
                <c:pt idx="38">
                  <c:v>3337.6</c:v>
                </c:pt>
                <c:pt idx="39">
                  <c:v>3420</c:v>
                </c:pt>
                <c:pt idx="40">
                  <c:v>3495.8</c:v>
                </c:pt>
                <c:pt idx="41">
                  <c:v>3566.2</c:v>
                </c:pt>
                <c:pt idx="42">
                  <c:v>3626.2</c:v>
                </c:pt>
                <c:pt idx="43">
                  <c:v>3670.6</c:v>
                </c:pt>
                <c:pt idx="44">
                  <c:v>3697.4</c:v>
                </c:pt>
                <c:pt idx="45">
                  <c:v>3709.4</c:v>
                </c:pt>
                <c:pt idx="46">
                  <c:v>3694.8</c:v>
                </c:pt>
                <c:pt idx="47">
                  <c:v>3660</c:v>
                </c:pt>
                <c:pt idx="48">
                  <c:v>3582.8</c:v>
                </c:pt>
                <c:pt idx="49">
                  <c:v>3439.2</c:v>
                </c:pt>
                <c:pt idx="50">
                  <c:v>3285</c:v>
                </c:pt>
                <c:pt idx="51">
                  <c:v>3170.8</c:v>
                </c:pt>
              </c:numCache>
            </c:numRef>
          </c:val>
          <c:smooth val="0"/>
        </c:ser>
        <c:ser>
          <c:idx val="5"/>
          <c:order val="3"/>
          <c:tx>
            <c:strRef>
              <c:f>Storage!$AK$2</c:f>
              <c:strCache>
                <c:ptCount val="1"/>
                <c:pt idx="0">
                  <c:v>Est Capacity</c:v>
                </c:pt>
              </c:strCache>
            </c:strRef>
          </c:tx>
          <c:spPr>
            <a:ln w="38100" cap="flat">
              <a:prstDash val="sysDot"/>
              <a:round/>
            </a:ln>
          </c:spPr>
          <c:marker>
            <c:symbol val="none"/>
          </c:marker>
          <c:val>
            <c:numRef>
              <c:f>Storage!$AK$4:$AK$55</c:f>
              <c:numCache>
                <c:formatCode>General</c:formatCode>
                <c:ptCount val="52"/>
                <c:pt idx="0">
                  <c:v>3967</c:v>
                </c:pt>
                <c:pt idx="1">
                  <c:v>3967</c:v>
                </c:pt>
                <c:pt idx="2">
                  <c:v>3967</c:v>
                </c:pt>
                <c:pt idx="3">
                  <c:v>3967</c:v>
                </c:pt>
                <c:pt idx="4">
                  <c:v>3967</c:v>
                </c:pt>
                <c:pt idx="5">
                  <c:v>3967</c:v>
                </c:pt>
                <c:pt idx="6">
                  <c:v>3967</c:v>
                </c:pt>
                <c:pt idx="7">
                  <c:v>3967</c:v>
                </c:pt>
                <c:pt idx="8">
                  <c:v>3967</c:v>
                </c:pt>
                <c:pt idx="9">
                  <c:v>3967</c:v>
                </c:pt>
                <c:pt idx="10">
                  <c:v>3967</c:v>
                </c:pt>
                <c:pt idx="11">
                  <c:v>3967</c:v>
                </c:pt>
                <c:pt idx="12">
                  <c:v>3967</c:v>
                </c:pt>
                <c:pt idx="13">
                  <c:v>3967</c:v>
                </c:pt>
                <c:pt idx="14">
                  <c:v>3967</c:v>
                </c:pt>
                <c:pt idx="15">
                  <c:v>3967</c:v>
                </c:pt>
                <c:pt idx="16">
                  <c:v>3967</c:v>
                </c:pt>
                <c:pt idx="17">
                  <c:v>3967</c:v>
                </c:pt>
                <c:pt idx="18">
                  <c:v>3967</c:v>
                </c:pt>
                <c:pt idx="19">
                  <c:v>3967</c:v>
                </c:pt>
                <c:pt idx="20">
                  <c:v>3967</c:v>
                </c:pt>
                <c:pt idx="21">
                  <c:v>3967</c:v>
                </c:pt>
                <c:pt idx="22">
                  <c:v>3967</c:v>
                </c:pt>
                <c:pt idx="23">
                  <c:v>3967</c:v>
                </c:pt>
                <c:pt idx="24">
                  <c:v>3967</c:v>
                </c:pt>
                <c:pt idx="25">
                  <c:v>3967</c:v>
                </c:pt>
                <c:pt idx="26">
                  <c:v>3967</c:v>
                </c:pt>
                <c:pt idx="27">
                  <c:v>3967</c:v>
                </c:pt>
                <c:pt idx="28">
                  <c:v>3967</c:v>
                </c:pt>
                <c:pt idx="29">
                  <c:v>3967</c:v>
                </c:pt>
                <c:pt idx="30">
                  <c:v>3967</c:v>
                </c:pt>
                <c:pt idx="31">
                  <c:v>3967</c:v>
                </c:pt>
                <c:pt idx="32">
                  <c:v>3967</c:v>
                </c:pt>
                <c:pt idx="33">
                  <c:v>3967</c:v>
                </c:pt>
                <c:pt idx="34">
                  <c:v>3967</c:v>
                </c:pt>
                <c:pt idx="35">
                  <c:v>3967</c:v>
                </c:pt>
                <c:pt idx="36">
                  <c:v>3967</c:v>
                </c:pt>
                <c:pt idx="37">
                  <c:v>3967</c:v>
                </c:pt>
                <c:pt idx="38">
                  <c:v>3967</c:v>
                </c:pt>
                <c:pt idx="39">
                  <c:v>3967</c:v>
                </c:pt>
                <c:pt idx="40">
                  <c:v>3967</c:v>
                </c:pt>
                <c:pt idx="41">
                  <c:v>3967</c:v>
                </c:pt>
                <c:pt idx="42">
                  <c:v>3967</c:v>
                </c:pt>
                <c:pt idx="43">
                  <c:v>3967</c:v>
                </c:pt>
                <c:pt idx="44">
                  <c:v>3967</c:v>
                </c:pt>
                <c:pt idx="45">
                  <c:v>3967</c:v>
                </c:pt>
                <c:pt idx="46">
                  <c:v>3967</c:v>
                </c:pt>
                <c:pt idx="47">
                  <c:v>3967</c:v>
                </c:pt>
                <c:pt idx="48">
                  <c:v>3967</c:v>
                </c:pt>
                <c:pt idx="49">
                  <c:v>3967</c:v>
                </c:pt>
                <c:pt idx="50">
                  <c:v>3967</c:v>
                </c:pt>
                <c:pt idx="51">
                  <c:v>3967</c:v>
                </c:pt>
              </c:numCache>
            </c:numRef>
          </c:val>
          <c:smooth val="0"/>
        </c:ser>
        <c:ser>
          <c:idx val="3"/>
          <c:order val="4"/>
          <c:tx>
            <c:v>2011</c:v>
          </c:tx>
          <c:spPr>
            <a:ln w="38100">
              <a:solidFill>
                <a:schemeClr val="accent1">
                  <a:lumMod val="50000"/>
                </a:schemeClr>
              </a:solidFill>
              <a:prstDash val="solid"/>
            </a:ln>
          </c:spPr>
          <c:marker>
            <c:symbol val="none"/>
          </c:marker>
          <c:cat>
            <c:strRef>
              <c:f>Storage!$AC$4:$AC$55</c:f>
              <c:strCache>
                <c:ptCount val="52"/>
                <c:pt idx="0">
                  <c:v>Week#</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strCache>
            </c:strRef>
          </c:cat>
          <c:val>
            <c:numRef>
              <c:f>Storage!$G$368:$G$419</c:f>
              <c:numCache>
                <c:formatCode>General</c:formatCode>
                <c:ptCount val="52"/>
                <c:pt idx="0">
                  <c:v>3097</c:v>
                </c:pt>
                <c:pt idx="1">
                  <c:v>2959</c:v>
                </c:pt>
                <c:pt idx="2">
                  <c:v>2716</c:v>
                </c:pt>
                <c:pt idx="3">
                  <c:v>2542</c:v>
                </c:pt>
                <c:pt idx="4">
                  <c:v>2353</c:v>
                </c:pt>
                <c:pt idx="5">
                  <c:v>2144</c:v>
                </c:pt>
                <c:pt idx="6">
                  <c:v>1911</c:v>
                </c:pt>
                <c:pt idx="7">
                  <c:v>1830</c:v>
                </c:pt>
                <c:pt idx="8">
                  <c:v>1745</c:v>
                </c:pt>
                <c:pt idx="9">
                  <c:v>1674</c:v>
                </c:pt>
                <c:pt idx="10">
                  <c:v>1618</c:v>
                </c:pt>
                <c:pt idx="11">
                  <c:v>1612</c:v>
                </c:pt>
                <c:pt idx="12">
                  <c:v>1624</c:v>
                </c:pt>
                <c:pt idx="13">
                  <c:v>1579</c:v>
                </c:pt>
                <c:pt idx="14">
                  <c:v>1607</c:v>
                </c:pt>
                <c:pt idx="15">
                  <c:v>1654</c:v>
                </c:pt>
                <c:pt idx="16">
                  <c:v>1685</c:v>
                </c:pt>
                <c:pt idx="17">
                  <c:v>1757</c:v>
                </c:pt>
                <c:pt idx="18">
                  <c:v>1827</c:v>
                </c:pt>
                <c:pt idx="19">
                  <c:v>1919</c:v>
                </c:pt>
                <c:pt idx="20">
                  <c:v>2024</c:v>
                </c:pt>
                <c:pt idx="21">
                  <c:v>2107</c:v>
                </c:pt>
                <c:pt idx="22">
                  <c:v>2187</c:v>
                </c:pt>
                <c:pt idx="23">
                  <c:v>2256</c:v>
                </c:pt>
                <c:pt idx="24">
                  <c:v>2354</c:v>
                </c:pt>
                <c:pt idx="25">
                  <c:v>2432</c:v>
                </c:pt>
                <c:pt idx="26">
                  <c:v>2527</c:v>
                </c:pt>
                <c:pt idx="27">
                  <c:v>2611</c:v>
                </c:pt>
                <c:pt idx="28">
                  <c:v>2671</c:v>
                </c:pt>
                <c:pt idx="29">
                  <c:v>2714</c:v>
                </c:pt>
                <c:pt idx="30">
                  <c:v>2758</c:v>
                </c:pt>
                <c:pt idx="31">
                  <c:v>2783</c:v>
                </c:pt>
                <c:pt idx="32">
                  <c:v>2833</c:v>
                </c:pt>
                <c:pt idx="33">
                  <c:v>2906</c:v>
                </c:pt>
                <c:pt idx="34">
                  <c:v>2961</c:v>
                </c:pt>
                <c:pt idx="35">
                  <c:v>3025</c:v>
                </c:pt>
                <c:pt idx="36">
                  <c:v>3112</c:v>
                </c:pt>
                <c:pt idx="37">
                  <c:v>3201</c:v>
                </c:pt>
                <c:pt idx="38">
                  <c:v>3312</c:v>
                </c:pt>
                <c:pt idx="39">
                  <c:v>3409</c:v>
                </c:pt>
                <c:pt idx="40">
                  <c:v>3521</c:v>
                </c:pt>
                <c:pt idx="41">
                  <c:v>3624</c:v>
                </c:pt>
                <c:pt idx="42">
                  <c:v>3716</c:v>
                </c:pt>
                <c:pt idx="43">
                  <c:v>3794</c:v>
                </c:pt>
                <c:pt idx="44">
                  <c:v>3831</c:v>
                </c:pt>
                <c:pt idx="45">
                  <c:v>3843</c:v>
                </c:pt>
                <c:pt idx="46">
                  <c:v>3852</c:v>
                </c:pt>
                <c:pt idx="47">
                  <c:v>3851</c:v>
                </c:pt>
                <c:pt idx="48">
                  <c:v>3831</c:v>
                </c:pt>
                <c:pt idx="49">
                  <c:v>3729</c:v>
                </c:pt>
                <c:pt idx="50">
                  <c:v>3629</c:v>
                </c:pt>
                <c:pt idx="51">
                  <c:v>3548</c:v>
                </c:pt>
              </c:numCache>
            </c:numRef>
          </c:val>
          <c:smooth val="0"/>
        </c:ser>
        <c:ser>
          <c:idx val="2"/>
          <c:order val="5"/>
          <c:tx>
            <c:v>2012</c:v>
          </c:tx>
          <c:spPr>
            <a:ln>
              <a:solidFill>
                <a:srgbClr val="C00000"/>
              </a:solidFill>
            </a:ln>
          </c:spPr>
          <c:marker>
            <c:symbol val="square"/>
            <c:size val="5"/>
            <c:spPr>
              <a:solidFill>
                <a:srgbClr val="C00000"/>
              </a:solidFill>
            </c:spPr>
          </c:marker>
          <c:val>
            <c:numRef>
              <c:f>Storage!$G$420:$G$471</c:f>
              <c:numCache>
                <c:formatCode>General</c:formatCode>
                <c:ptCount val="52"/>
                <c:pt idx="0">
                  <c:v>3472</c:v>
                </c:pt>
                <c:pt idx="1">
                  <c:v>3377</c:v>
                </c:pt>
                <c:pt idx="2">
                  <c:v>3290</c:v>
                </c:pt>
                <c:pt idx="3">
                  <c:v>3098</c:v>
                </c:pt>
                <c:pt idx="4">
                  <c:v>2966</c:v>
                </c:pt>
                <c:pt idx="5">
                  <c:v>2888</c:v>
                </c:pt>
                <c:pt idx="6">
                  <c:v>2761</c:v>
                </c:pt>
                <c:pt idx="7">
                  <c:v>2595</c:v>
                </c:pt>
                <c:pt idx="8">
                  <c:v>2513</c:v>
                </c:pt>
                <c:pt idx="9">
                  <c:v>2433</c:v>
                </c:pt>
                <c:pt idx="10">
                  <c:v>2369</c:v>
                </c:pt>
                <c:pt idx="11">
                  <c:v>2380</c:v>
                </c:pt>
                <c:pt idx="12">
                  <c:v>2430</c:v>
                </c:pt>
                <c:pt idx="13">
                  <c:v>2472</c:v>
                </c:pt>
                <c:pt idx="14">
                  <c:v>2478</c:v>
                </c:pt>
                <c:pt idx="15">
                  <c:v>2501</c:v>
                </c:pt>
                <c:pt idx="16">
                  <c:v>2548</c:v>
                </c:pt>
                <c:pt idx="17">
                  <c:v>2576</c:v>
                </c:pt>
                <c:pt idx="18">
                  <c:v>2606</c:v>
                </c:pt>
                <c:pt idx="19">
                  <c:v>2667</c:v>
                </c:pt>
                <c:pt idx="20">
                  <c:v>2744</c:v>
                </c:pt>
                <c:pt idx="21">
                  <c:v>2815</c:v>
                </c:pt>
                <c:pt idx="22">
                  <c:v>2877</c:v>
                </c:pt>
                <c:pt idx="23">
                  <c:v>2944</c:v>
                </c:pt>
                <c:pt idx="24">
                  <c:v>3006</c:v>
                </c:pt>
              </c:numCache>
            </c:numRef>
          </c:val>
          <c:smooth val="0"/>
        </c:ser>
        <c:dLbls>
          <c:showLegendKey val="0"/>
          <c:showVal val="0"/>
          <c:showCatName val="0"/>
          <c:showSerName val="0"/>
          <c:showPercent val="0"/>
          <c:showBubbleSize val="0"/>
        </c:dLbls>
        <c:marker val="1"/>
        <c:smooth val="0"/>
        <c:axId val="156123584"/>
        <c:axId val="156064032"/>
      </c:lineChart>
      <c:catAx>
        <c:axId val="156123584"/>
        <c:scaling>
          <c:orientation val="minMax"/>
        </c:scaling>
        <c:delete val="0"/>
        <c:axPos val="b"/>
        <c:maj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56064032"/>
        <c:crosses val="autoZero"/>
        <c:auto val="1"/>
        <c:lblAlgn val="ctr"/>
        <c:lblOffset val="100"/>
        <c:tickLblSkip val="3"/>
        <c:tickMarkSkip val="3"/>
        <c:noMultiLvlLbl val="0"/>
      </c:catAx>
      <c:valAx>
        <c:axId val="156064032"/>
        <c:scaling>
          <c:orientation val="minMax"/>
          <c:max val="4000"/>
          <c:min val="90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56123584"/>
        <c:crosses val="autoZero"/>
        <c:crossBetween val="midCat"/>
        <c:majorUnit val="300"/>
      </c:valAx>
      <c:spPr>
        <a:solidFill>
          <a:srgbClr val="FFFFFF"/>
        </a:solidFill>
        <a:ln w="12700">
          <a:solidFill>
            <a:srgbClr val="808080"/>
          </a:solidFill>
          <a:prstDash val="solid"/>
        </a:ln>
      </c:spPr>
    </c:plotArea>
    <c:legend>
      <c:legendPos val="t"/>
      <c:legendEntry>
        <c:idx val="0"/>
        <c:delete val="1"/>
      </c:legendEntry>
      <c:layout>
        <c:manualLayout>
          <c:xMode val="edge"/>
          <c:yMode val="edge"/>
          <c:x val="0.12391574809088679"/>
          <c:y val="2.9822926374650512E-2"/>
          <c:w val="0.78973355482459162"/>
          <c:h val="5.7206008615185905E-2"/>
        </c:manualLayout>
      </c:layout>
      <c:overlay val="0"/>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Natural</a:t>
            </a:r>
            <a:r>
              <a:rPr lang="en-US" baseline="0"/>
              <a:t> Gas (NYMEX) Prices</a:t>
            </a:r>
            <a:endParaRPr lang="en-US"/>
          </a:p>
        </c:rich>
      </c:tx>
      <c:layout>
        <c:manualLayout>
          <c:xMode val="edge"/>
          <c:yMode val="edge"/>
          <c:x val="0.27458695100669156"/>
          <c:y val="3.1541218637992842E-2"/>
        </c:manualLayout>
      </c:layout>
      <c:overlay val="1"/>
    </c:title>
    <c:autoTitleDeleted val="0"/>
    <c:plotArea>
      <c:layout>
        <c:manualLayout>
          <c:layoutTarget val="inner"/>
          <c:xMode val="edge"/>
          <c:yMode val="edge"/>
          <c:x val="8.5435531496063005E-2"/>
          <c:y val="3.7763672398093112E-2"/>
          <c:w val="0.72675131233595847"/>
          <c:h val="0.77306631313942942"/>
        </c:manualLayout>
      </c:layout>
      <c:lineChart>
        <c:grouping val="standard"/>
        <c:varyColors val="0"/>
        <c:ser>
          <c:idx val="29"/>
          <c:order val="0"/>
          <c:tx>
            <c:strRef>
              <c:f>NG!$AE$1</c:f>
              <c:strCache>
                <c:ptCount val="1"/>
                <c:pt idx="0">
                  <c:v>Bal 2012</c:v>
                </c:pt>
              </c:strCache>
            </c:strRef>
          </c:tx>
          <c:spPr>
            <a:ln>
              <a:solidFill>
                <a:srgbClr val="00B050"/>
              </a:solidFill>
            </a:ln>
          </c:spPr>
          <c:marker>
            <c:symbol val="none"/>
          </c:marker>
          <c:cat>
            <c:numRef>
              <c:f>NG!$A$3:$A$255</c:f>
              <c:numCache>
                <c:formatCode>m/d/yyyy</c:formatCode>
                <c:ptCount val="253"/>
                <c:pt idx="0">
                  <c:v>40721</c:v>
                </c:pt>
                <c:pt idx="1">
                  <c:v>40722</c:v>
                </c:pt>
                <c:pt idx="2">
                  <c:v>40723</c:v>
                </c:pt>
                <c:pt idx="3">
                  <c:v>40724</c:v>
                </c:pt>
                <c:pt idx="4">
                  <c:v>40725</c:v>
                </c:pt>
                <c:pt idx="5">
                  <c:v>40729</c:v>
                </c:pt>
                <c:pt idx="6">
                  <c:v>40730</c:v>
                </c:pt>
                <c:pt idx="7">
                  <c:v>40731</c:v>
                </c:pt>
                <c:pt idx="8">
                  <c:v>40732</c:v>
                </c:pt>
                <c:pt idx="9">
                  <c:v>40735</c:v>
                </c:pt>
                <c:pt idx="10">
                  <c:v>40736</c:v>
                </c:pt>
                <c:pt idx="11">
                  <c:v>40737</c:v>
                </c:pt>
                <c:pt idx="12">
                  <c:v>40738</c:v>
                </c:pt>
                <c:pt idx="13">
                  <c:v>40739</c:v>
                </c:pt>
                <c:pt idx="14">
                  <c:v>40742</c:v>
                </c:pt>
                <c:pt idx="15">
                  <c:v>40743</c:v>
                </c:pt>
                <c:pt idx="16">
                  <c:v>40744</c:v>
                </c:pt>
                <c:pt idx="17">
                  <c:v>40745</c:v>
                </c:pt>
                <c:pt idx="18">
                  <c:v>40746</c:v>
                </c:pt>
                <c:pt idx="19">
                  <c:v>40749</c:v>
                </c:pt>
                <c:pt idx="20">
                  <c:v>40750</c:v>
                </c:pt>
                <c:pt idx="21">
                  <c:v>40751</c:v>
                </c:pt>
                <c:pt idx="22">
                  <c:v>40752</c:v>
                </c:pt>
                <c:pt idx="23">
                  <c:v>40753</c:v>
                </c:pt>
                <c:pt idx="24">
                  <c:v>40756</c:v>
                </c:pt>
                <c:pt idx="25">
                  <c:v>40757</c:v>
                </c:pt>
                <c:pt idx="26">
                  <c:v>40758</c:v>
                </c:pt>
                <c:pt idx="27">
                  <c:v>40759</c:v>
                </c:pt>
                <c:pt idx="28">
                  <c:v>40760</c:v>
                </c:pt>
                <c:pt idx="29">
                  <c:v>40763</c:v>
                </c:pt>
                <c:pt idx="30">
                  <c:v>40764</c:v>
                </c:pt>
                <c:pt idx="31">
                  <c:v>40765</c:v>
                </c:pt>
                <c:pt idx="32">
                  <c:v>40766</c:v>
                </c:pt>
                <c:pt idx="33">
                  <c:v>40767</c:v>
                </c:pt>
                <c:pt idx="34">
                  <c:v>40770</c:v>
                </c:pt>
                <c:pt idx="35">
                  <c:v>40771</c:v>
                </c:pt>
                <c:pt idx="36">
                  <c:v>40772</c:v>
                </c:pt>
                <c:pt idx="37">
                  <c:v>40773</c:v>
                </c:pt>
                <c:pt idx="38">
                  <c:v>40774</c:v>
                </c:pt>
                <c:pt idx="39">
                  <c:v>40777</c:v>
                </c:pt>
                <c:pt idx="40">
                  <c:v>40778</c:v>
                </c:pt>
                <c:pt idx="41">
                  <c:v>40779</c:v>
                </c:pt>
                <c:pt idx="42">
                  <c:v>40780</c:v>
                </c:pt>
                <c:pt idx="43">
                  <c:v>40781</c:v>
                </c:pt>
                <c:pt idx="44">
                  <c:v>40784</c:v>
                </c:pt>
                <c:pt idx="45">
                  <c:v>40785</c:v>
                </c:pt>
                <c:pt idx="46">
                  <c:v>40786</c:v>
                </c:pt>
                <c:pt idx="47">
                  <c:v>40787</c:v>
                </c:pt>
                <c:pt idx="48">
                  <c:v>40788</c:v>
                </c:pt>
                <c:pt idx="49">
                  <c:v>40792</c:v>
                </c:pt>
                <c:pt idx="50">
                  <c:v>40793</c:v>
                </c:pt>
                <c:pt idx="51">
                  <c:v>40794</c:v>
                </c:pt>
                <c:pt idx="52">
                  <c:v>40795</c:v>
                </c:pt>
                <c:pt idx="53">
                  <c:v>40798</c:v>
                </c:pt>
                <c:pt idx="54">
                  <c:v>40799</c:v>
                </c:pt>
                <c:pt idx="55">
                  <c:v>40800</c:v>
                </c:pt>
                <c:pt idx="56">
                  <c:v>40801</c:v>
                </c:pt>
                <c:pt idx="57">
                  <c:v>40802</c:v>
                </c:pt>
                <c:pt idx="58">
                  <c:v>40805</c:v>
                </c:pt>
                <c:pt idx="59">
                  <c:v>40806</c:v>
                </c:pt>
                <c:pt idx="60">
                  <c:v>40807</c:v>
                </c:pt>
                <c:pt idx="61">
                  <c:v>40808</c:v>
                </c:pt>
                <c:pt idx="62">
                  <c:v>40809</c:v>
                </c:pt>
                <c:pt idx="63">
                  <c:v>40812</c:v>
                </c:pt>
                <c:pt idx="64">
                  <c:v>40813</c:v>
                </c:pt>
                <c:pt idx="65">
                  <c:v>40814</c:v>
                </c:pt>
                <c:pt idx="66">
                  <c:v>40815</c:v>
                </c:pt>
                <c:pt idx="67">
                  <c:v>40816</c:v>
                </c:pt>
                <c:pt idx="68">
                  <c:v>40819</c:v>
                </c:pt>
                <c:pt idx="69">
                  <c:v>40820</c:v>
                </c:pt>
                <c:pt idx="70">
                  <c:v>40821</c:v>
                </c:pt>
                <c:pt idx="71">
                  <c:v>40822</c:v>
                </c:pt>
                <c:pt idx="72">
                  <c:v>40823</c:v>
                </c:pt>
                <c:pt idx="73">
                  <c:v>40826</c:v>
                </c:pt>
                <c:pt idx="74">
                  <c:v>40827</c:v>
                </c:pt>
                <c:pt idx="75">
                  <c:v>40828</c:v>
                </c:pt>
                <c:pt idx="76">
                  <c:v>40829</c:v>
                </c:pt>
                <c:pt idx="77">
                  <c:v>40830</c:v>
                </c:pt>
                <c:pt idx="78">
                  <c:v>40833</c:v>
                </c:pt>
                <c:pt idx="79">
                  <c:v>40834</c:v>
                </c:pt>
                <c:pt idx="80">
                  <c:v>40835</c:v>
                </c:pt>
                <c:pt idx="81">
                  <c:v>40836</c:v>
                </c:pt>
                <c:pt idx="82">
                  <c:v>40837</c:v>
                </c:pt>
                <c:pt idx="83">
                  <c:v>40840</c:v>
                </c:pt>
                <c:pt idx="84">
                  <c:v>40841</c:v>
                </c:pt>
                <c:pt idx="85">
                  <c:v>40842</c:v>
                </c:pt>
                <c:pt idx="86">
                  <c:v>40843</c:v>
                </c:pt>
                <c:pt idx="87">
                  <c:v>40844</c:v>
                </c:pt>
                <c:pt idx="88">
                  <c:v>40847</c:v>
                </c:pt>
                <c:pt idx="89">
                  <c:v>40848</c:v>
                </c:pt>
                <c:pt idx="90">
                  <c:v>40849</c:v>
                </c:pt>
                <c:pt idx="91">
                  <c:v>40850</c:v>
                </c:pt>
                <c:pt idx="92">
                  <c:v>40851</c:v>
                </c:pt>
                <c:pt idx="93">
                  <c:v>40854</c:v>
                </c:pt>
                <c:pt idx="94">
                  <c:v>40855</c:v>
                </c:pt>
                <c:pt idx="95">
                  <c:v>40856</c:v>
                </c:pt>
                <c:pt idx="96">
                  <c:v>40857</c:v>
                </c:pt>
                <c:pt idx="97">
                  <c:v>40858</c:v>
                </c:pt>
                <c:pt idx="98">
                  <c:v>40861</c:v>
                </c:pt>
                <c:pt idx="99">
                  <c:v>40862</c:v>
                </c:pt>
                <c:pt idx="100">
                  <c:v>40863</c:v>
                </c:pt>
                <c:pt idx="101">
                  <c:v>40864</c:v>
                </c:pt>
                <c:pt idx="102">
                  <c:v>40865</c:v>
                </c:pt>
                <c:pt idx="103">
                  <c:v>40868</c:v>
                </c:pt>
                <c:pt idx="104">
                  <c:v>40869</c:v>
                </c:pt>
                <c:pt idx="105">
                  <c:v>40870</c:v>
                </c:pt>
                <c:pt idx="106">
                  <c:v>40872</c:v>
                </c:pt>
                <c:pt idx="107">
                  <c:v>40875</c:v>
                </c:pt>
                <c:pt idx="108">
                  <c:v>40876</c:v>
                </c:pt>
                <c:pt idx="109">
                  <c:v>40877</c:v>
                </c:pt>
                <c:pt idx="110">
                  <c:v>40878</c:v>
                </c:pt>
                <c:pt idx="111">
                  <c:v>40879</c:v>
                </c:pt>
                <c:pt idx="112">
                  <c:v>40882</c:v>
                </c:pt>
                <c:pt idx="113">
                  <c:v>40883</c:v>
                </c:pt>
                <c:pt idx="114">
                  <c:v>40884</c:v>
                </c:pt>
                <c:pt idx="115">
                  <c:v>40885</c:v>
                </c:pt>
                <c:pt idx="116">
                  <c:v>40886</c:v>
                </c:pt>
                <c:pt idx="117">
                  <c:v>40889</c:v>
                </c:pt>
                <c:pt idx="118">
                  <c:v>40890</c:v>
                </c:pt>
                <c:pt idx="119">
                  <c:v>40891</c:v>
                </c:pt>
                <c:pt idx="120">
                  <c:v>40892</c:v>
                </c:pt>
                <c:pt idx="121">
                  <c:v>40893</c:v>
                </c:pt>
                <c:pt idx="122">
                  <c:v>40896</c:v>
                </c:pt>
                <c:pt idx="123">
                  <c:v>40897</c:v>
                </c:pt>
                <c:pt idx="124">
                  <c:v>40898</c:v>
                </c:pt>
                <c:pt idx="125">
                  <c:v>40899</c:v>
                </c:pt>
                <c:pt idx="126">
                  <c:v>40900</c:v>
                </c:pt>
                <c:pt idx="127">
                  <c:v>40904</c:v>
                </c:pt>
                <c:pt idx="128">
                  <c:v>40905</c:v>
                </c:pt>
                <c:pt idx="129">
                  <c:v>40906</c:v>
                </c:pt>
                <c:pt idx="130">
                  <c:v>40907</c:v>
                </c:pt>
                <c:pt idx="131">
                  <c:v>40911</c:v>
                </c:pt>
                <c:pt idx="132">
                  <c:v>40912</c:v>
                </c:pt>
                <c:pt idx="133">
                  <c:v>40913</c:v>
                </c:pt>
                <c:pt idx="134">
                  <c:v>40914</c:v>
                </c:pt>
                <c:pt idx="135">
                  <c:v>40917</c:v>
                </c:pt>
                <c:pt idx="136">
                  <c:v>40918</c:v>
                </c:pt>
                <c:pt idx="137">
                  <c:v>40919</c:v>
                </c:pt>
                <c:pt idx="138">
                  <c:v>40920</c:v>
                </c:pt>
                <c:pt idx="139">
                  <c:v>40921</c:v>
                </c:pt>
                <c:pt idx="140">
                  <c:v>40925</c:v>
                </c:pt>
                <c:pt idx="141">
                  <c:v>40926</c:v>
                </c:pt>
                <c:pt idx="142">
                  <c:v>40927</c:v>
                </c:pt>
                <c:pt idx="143">
                  <c:v>40928</c:v>
                </c:pt>
                <c:pt idx="144">
                  <c:v>40931</c:v>
                </c:pt>
                <c:pt idx="145">
                  <c:v>40932</c:v>
                </c:pt>
                <c:pt idx="146">
                  <c:v>40933</c:v>
                </c:pt>
                <c:pt idx="147">
                  <c:v>40934</c:v>
                </c:pt>
                <c:pt idx="148">
                  <c:v>40935</c:v>
                </c:pt>
                <c:pt idx="149">
                  <c:v>40938</c:v>
                </c:pt>
                <c:pt idx="150">
                  <c:v>40939</c:v>
                </c:pt>
                <c:pt idx="151">
                  <c:v>40940</c:v>
                </c:pt>
                <c:pt idx="152">
                  <c:v>40941</c:v>
                </c:pt>
                <c:pt idx="153">
                  <c:v>40942</c:v>
                </c:pt>
                <c:pt idx="154">
                  <c:v>40945</c:v>
                </c:pt>
                <c:pt idx="155">
                  <c:v>40946</c:v>
                </c:pt>
                <c:pt idx="156">
                  <c:v>40947</c:v>
                </c:pt>
                <c:pt idx="157">
                  <c:v>40948</c:v>
                </c:pt>
                <c:pt idx="158">
                  <c:v>40949</c:v>
                </c:pt>
                <c:pt idx="159">
                  <c:v>40952</c:v>
                </c:pt>
                <c:pt idx="160">
                  <c:v>40953</c:v>
                </c:pt>
                <c:pt idx="161">
                  <c:v>40954</c:v>
                </c:pt>
                <c:pt idx="162">
                  <c:v>40955</c:v>
                </c:pt>
                <c:pt idx="163">
                  <c:v>40956</c:v>
                </c:pt>
                <c:pt idx="164">
                  <c:v>40960</c:v>
                </c:pt>
                <c:pt idx="165">
                  <c:v>40961</c:v>
                </c:pt>
                <c:pt idx="166">
                  <c:v>40962</c:v>
                </c:pt>
                <c:pt idx="167">
                  <c:v>40963</c:v>
                </c:pt>
                <c:pt idx="168">
                  <c:v>40966</c:v>
                </c:pt>
                <c:pt idx="169">
                  <c:v>40967</c:v>
                </c:pt>
                <c:pt idx="170">
                  <c:v>40968</c:v>
                </c:pt>
                <c:pt idx="171">
                  <c:v>40969</c:v>
                </c:pt>
                <c:pt idx="172">
                  <c:v>40970</c:v>
                </c:pt>
                <c:pt idx="173">
                  <c:v>40973</c:v>
                </c:pt>
                <c:pt idx="174">
                  <c:v>40974</c:v>
                </c:pt>
                <c:pt idx="175">
                  <c:v>40975</c:v>
                </c:pt>
                <c:pt idx="176">
                  <c:v>40976</c:v>
                </c:pt>
                <c:pt idx="177">
                  <c:v>40977</c:v>
                </c:pt>
                <c:pt idx="178">
                  <c:v>40980</c:v>
                </c:pt>
                <c:pt idx="179">
                  <c:v>40981</c:v>
                </c:pt>
                <c:pt idx="180">
                  <c:v>40982</c:v>
                </c:pt>
                <c:pt idx="181">
                  <c:v>40983</c:v>
                </c:pt>
                <c:pt idx="182">
                  <c:v>40984</c:v>
                </c:pt>
                <c:pt idx="183">
                  <c:v>40987</c:v>
                </c:pt>
                <c:pt idx="184">
                  <c:v>40988</c:v>
                </c:pt>
                <c:pt idx="185">
                  <c:v>40989</c:v>
                </c:pt>
                <c:pt idx="186">
                  <c:v>40990</c:v>
                </c:pt>
                <c:pt idx="187">
                  <c:v>40991</c:v>
                </c:pt>
                <c:pt idx="188">
                  <c:v>40994</c:v>
                </c:pt>
                <c:pt idx="189">
                  <c:v>40995</c:v>
                </c:pt>
                <c:pt idx="190">
                  <c:v>40996</c:v>
                </c:pt>
                <c:pt idx="191">
                  <c:v>40997</c:v>
                </c:pt>
                <c:pt idx="192">
                  <c:v>40998</c:v>
                </c:pt>
                <c:pt idx="193">
                  <c:v>41001</c:v>
                </c:pt>
                <c:pt idx="194">
                  <c:v>41002</c:v>
                </c:pt>
                <c:pt idx="195">
                  <c:v>41003</c:v>
                </c:pt>
                <c:pt idx="196">
                  <c:v>41004</c:v>
                </c:pt>
                <c:pt idx="197">
                  <c:v>41008</c:v>
                </c:pt>
                <c:pt idx="198">
                  <c:v>41009</c:v>
                </c:pt>
                <c:pt idx="199">
                  <c:v>41010</c:v>
                </c:pt>
                <c:pt idx="200">
                  <c:v>41011</c:v>
                </c:pt>
                <c:pt idx="201">
                  <c:v>41012</c:v>
                </c:pt>
                <c:pt idx="202">
                  <c:v>41015</c:v>
                </c:pt>
                <c:pt idx="203">
                  <c:v>41016</c:v>
                </c:pt>
                <c:pt idx="204">
                  <c:v>41017</c:v>
                </c:pt>
                <c:pt idx="205">
                  <c:v>41018</c:v>
                </c:pt>
                <c:pt idx="206">
                  <c:v>41019</c:v>
                </c:pt>
                <c:pt idx="207">
                  <c:v>41022</c:v>
                </c:pt>
                <c:pt idx="208">
                  <c:v>41023</c:v>
                </c:pt>
                <c:pt idx="209">
                  <c:v>41024</c:v>
                </c:pt>
                <c:pt idx="210">
                  <c:v>41025</c:v>
                </c:pt>
                <c:pt idx="211">
                  <c:v>41026</c:v>
                </c:pt>
                <c:pt idx="212">
                  <c:v>41029</c:v>
                </c:pt>
                <c:pt idx="213">
                  <c:v>41030</c:v>
                </c:pt>
                <c:pt idx="214">
                  <c:v>41031</c:v>
                </c:pt>
                <c:pt idx="215">
                  <c:v>41032</c:v>
                </c:pt>
                <c:pt idx="216">
                  <c:v>41033</c:v>
                </c:pt>
                <c:pt idx="217">
                  <c:v>41036</c:v>
                </c:pt>
                <c:pt idx="218">
                  <c:v>41037</c:v>
                </c:pt>
                <c:pt idx="219">
                  <c:v>41038</c:v>
                </c:pt>
                <c:pt idx="220">
                  <c:v>41039</c:v>
                </c:pt>
                <c:pt idx="221">
                  <c:v>41040</c:v>
                </c:pt>
                <c:pt idx="222">
                  <c:v>41043</c:v>
                </c:pt>
                <c:pt idx="223">
                  <c:v>41044</c:v>
                </c:pt>
                <c:pt idx="224">
                  <c:v>41045</c:v>
                </c:pt>
                <c:pt idx="225">
                  <c:v>41046</c:v>
                </c:pt>
                <c:pt idx="226">
                  <c:v>41047</c:v>
                </c:pt>
                <c:pt idx="227">
                  <c:v>41050</c:v>
                </c:pt>
                <c:pt idx="228">
                  <c:v>41051</c:v>
                </c:pt>
                <c:pt idx="229">
                  <c:v>41052</c:v>
                </c:pt>
                <c:pt idx="230">
                  <c:v>41053</c:v>
                </c:pt>
                <c:pt idx="231">
                  <c:v>41054</c:v>
                </c:pt>
                <c:pt idx="232">
                  <c:v>41058</c:v>
                </c:pt>
                <c:pt idx="233">
                  <c:v>41059</c:v>
                </c:pt>
                <c:pt idx="234">
                  <c:v>41060</c:v>
                </c:pt>
                <c:pt idx="235">
                  <c:v>41061</c:v>
                </c:pt>
                <c:pt idx="236">
                  <c:v>41064</c:v>
                </c:pt>
                <c:pt idx="237">
                  <c:v>41065</c:v>
                </c:pt>
                <c:pt idx="238">
                  <c:v>41066</c:v>
                </c:pt>
                <c:pt idx="239">
                  <c:v>41067</c:v>
                </c:pt>
                <c:pt idx="240">
                  <c:v>41068</c:v>
                </c:pt>
                <c:pt idx="241">
                  <c:v>41071</c:v>
                </c:pt>
                <c:pt idx="242">
                  <c:v>41072</c:v>
                </c:pt>
                <c:pt idx="243">
                  <c:v>41073</c:v>
                </c:pt>
                <c:pt idx="244">
                  <c:v>41074</c:v>
                </c:pt>
                <c:pt idx="245">
                  <c:v>41075</c:v>
                </c:pt>
                <c:pt idx="246">
                  <c:v>41078</c:v>
                </c:pt>
                <c:pt idx="247">
                  <c:v>41079</c:v>
                </c:pt>
                <c:pt idx="248">
                  <c:v>41080</c:v>
                </c:pt>
                <c:pt idx="249">
                  <c:v>41081</c:v>
                </c:pt>
                <c:pt idx="250">
                  <c:v>41082</c:v>
                </c:pt>
                <c:pt idx="251">
                  <c:v>41085</c:v>
                </c:pt>
                <c:pt idx="252">
                  <c:v>41086</c:v>
                </c:pt>
              </c:numCache>
            </c:numRef>
          </c:cat>
          <c:val>
            <c:numRef>
              <c:f>NG!$AE$3:$AE$255</c:f>
              <c:numCache>
                <c:formatCode>General</c:formatCode>
                <c:ptCount val="253"/>
                <c:pt idx="0">
                  <c:v>4.8177999999999965</c:v>
                </c:pt>
                <c:pt idx="1">
                  <c:v>4.8908000000000005</c:v>
                </c:pt>
                <c:pt idx="2">
                  <c:v>4.8521999999999954</c:v>
                </c:pt>
                <c:pt idx="3">
                  <c:v>4.9334000000000024</c:v>
                </c:pt>
                <c:pt idx="4">
                  <c:v>4.9043999999999999</c:v>
                </c:pt>
                <c:pt idx="5">
                  <c:v>4.9365999999999994</c:v>
                </c:pt>
                <c:pt idx="6">
                  <c:v>4.8441999999999954</c:v>
                </c:pt>
                <c:pt idx="7">
                  <c:v>4.7943999999999996</c:v>
                </c:pt>
                <c:pt idx="8">
                  <c:v>4.8575999999999953</c:v>
                </c:pt>
                <c:pt idx="9">
                  <c:v>4.9118000000000004</c:v>
                </c:pt>
                <c:pt idx="10">
                  <c:v>4.9207999999999998</c:v>
                </c:pt>
                <c:pt idx="11">
                  <c:v>4.9661999999999997</c:v>
                </c:pt>
                <c:pt idx="12">
                  <c:v>4.9287999999999998</c:v>
                </c:pt>
                <c:pt idx="13">
                  <c:v>5.0125999999999955</c:v>
                </c:pt>
                <c:pt idx="14">
                  <c:v>5.0211999999999986</c:v>
                </c:pt>
                <c:pt idx="15">
                  <c:v>4.9994000000000014</c:v>
                </c:pt>
                <c:pt idx="16">
                  <c:v>4.9551999999999996</c:v>
                </c:pt>
                <c:pt idx="17">
                  <c:v>4.8945999999999952</c:v>
                </c:pt>
                <c:pt idx="18">
                  <c:v>4.8968000000000007</c:v>
                </c:pt>
                <c:pt idx="19">
                  <c:v>4.8661999999999965</c:v>
                </c:pt>
                <c:pt idx="20">
                  <c:v>4.8491999999999997</c:v>
                </c:pt>
                <c:pt idx="21">
                  <c:v>4.8391999999999999</c:v>
                </c:pt>
                <c:pt idx="22">
                  <c:v>4.7956000000000003</c:v>
                </c:pt>
                <c:pt idx="23">
                  <c:v>4.7320000000000002</c:v>
                </c:pt>
                <c:pt idx="24">
                  <c:v>4.7736000000000045</c:v>
                </c:pt>
                <c:pt idx="25">
                  <c:v>4.7552000000000003</c:v>
                </c:pt>
                <c:pt idx="26">
                  <c:v>4.7106000000000003</c:v>
                </c:pt>
                <c:pt idx="27">
                  <c:v>4.6053999999999995</c:v>
                </c:pt>
                <c:pt idx="28">
                  <c:v>4.6390000000000002</c:v>
                </c:pt>
                <c:pt idx="29">
                  <c:v>4.6368</c:v>
                </c:pt>
                <c:pt idx="30">
                  <c:v>4.6669999999999954</c:v>
                </c:pt>
                <c:pt idx="31">
                  <c:v>4.6639999999999953</c:v>
                </c:pt>
                <c:pt idx="32">
                  <c:v>4.7366000000000046</c:v>
                </c:pt>
                <c:pt idx="33">
                  <c:v>4.7005999999999997</c:v>
                </c:pt>
                <c:pt idx="34">
                  <c:v>4.6913999999999998</c:v>
                </c:pt>
                <c:pt idx="35">
                  <c:v>4.6468000000000007</c:v>
                </c:pt>
                <c:pt idx="36">
                  <c:v>4.6323999999999996</c:v>
                </c:pt>
                <c:pt idx="37">
                  <c:v>4.5996000000000024</c:v>
                </c:pt>
                <c:pt idx="38">
                  <c:v>4.6169999999999956</c:v>
                </c:pt>
                <c:pt idx="39">
                  <c:v>4.5383999999999993</c:v>
                </c:pt>
                <c:pt idx="40">
                  <c:v>4.573599999999999</c:v>
                </c:pt>
                <c:pt idx="41">
                  <c:v>4.5108000000000006</c:v>
                </c:pt>
                <c:pt idx="42">
                  <c:v>4.5465999999999998</c:v>
                </c:pt>
                <c:pt idx="43">
                  <c:v>4.5861999999999998</c:v>
                </c:pt>
                <c:pt idx="44">
                  <c:v>4.5203999999999995</c:v>
                </c:pt>
                <c:pt idx="45">
                  <c:v>4.5748000000000006</c:v>
                </c:pt>
                <c:pt idx="46">
                  <c:v>4.7057999999999991</c:v>
                </c:pt>
                <c:pt idx="47">
                  <c:v>4.718</c:v>
                </c:pt>
                <c:pt idx="48">
                  <c:v>4.5787999999999993</c:v>
                </c:pt>
                <c:pt idx="49">
                  <c:v>4.63</c:v>
                </c:pt>
                <c:pt idx="50">
                  <c:v>4.6125999999999951</c:v>
                </c:pt>
                <c:pt idx="51">
                  <c:v>4.6189999999999944</c:v>
                </c:pt>
                <c:pt idx="52">
                  <c:v>4.5594000000000001</c:v>
                </c:pt>
                <c:pt idx="53">
                  <c:v>4.5465999999999998</c:v>
                </c:pt>
                <c:pt idx="54">
                  <c:v>4.6091999999999995</c:v>
                </c:pt>
                <c:pt idx="55">
                  <c:v>4.6467999999999998</c:v>
                </c:pt>
                <c:pt idx="56">
                  <c:v>4.5663999999999998</c:v>
                </c:pt>
                <c:pt idx="57">
                  <c:v>4.5404</c:v>
                </c:pt>
                <c:pt idx="58">
                  <c:v>4.5577999999999985</c:v>
                </c:pt>
                <c:pt idx="59">
                  <c:v>4.5359999999999996</c:v>
                </c:pt>
                <c:pt idx="60">
                  <c:v>4.5175999999999954</c:v>
                </c:pt>
                <c:pt idx="61">
                  <c:v>4.4501999999999997</c:v>
                </c:pt>
                <c:pt idx="62">
                  <c:v>4.4241999999999955</c:v>
                </c:pt>
                <c:pt idx="63">
                  <c:v>4.4940000000000007</c:v>
                </c:pt>
                <c:pt idx="64">
                  <c:v>4.4988000000000001</c:v>
                </c:pt>
                <c:pt idx="65">
                  <c:v>4.4451999999999998</c:v>
                </c:pt>
                <c:pt idx="66">
                  <c:v>4.4152000000000013</c:v>
                </c:pt>
                <c:pt idx="67">
                  <c:v>4.3825999999999965</c:v>
                </c:pt>
                <c:pt idx="68">
                  <c:v>4.3487999999999998</c:v>
                </c:pt>
                <c:pt idx="69">
                  <c:v>4.3683999999999985</c:v>
                </c:pt>
                <c:pt idx="70">
                  <c:v>4.3187999999999995</c:v>
                </c:pt>
                <c:pt idx="71">
                  <c:v>4.3411999999999997</c:v>
                </c:pt>
                <c:pt idx="72">
                  <c:v>4.2573999999999996</c:v>
                </c:pt>
                <c:pt idx="73">
                  <c:v>4.2587999999999999</c:v>
                </c:pt>
                <c:pt idx="74">
                  <c:v>4.2653999999999996</c:v>
                </c:pt>
                <c:pt idx="75">
                  <c:v>4.2193999999999994</c:v>
                </c:pt>
                <c:pt idx="76">
                  <c:v>4.2294</c:v>
                </c:pt>
                <c:pt idx="77">
                  <c:v>4.3292000000000002</c:v>
                </c:pt>
                <c:pt idx="78">
                  <c:v>4.2904</c:v>
                </c:pt>
                <c:pt idx="79">
                  <c:v>4.1929999999999952</c:v>
                </c:pt>
                <c:pt idx="80">
                  <c:v>4.2136000000000013</c:v>
                </c:pt>
                <c:pt idx="81">
                  <c:v>4.2102000000000004</c:v>
                </c:pt>
                <c:pt idx="82">
                  <c:v>4.1866000000000003</c:v>
                </c:pt>
                <c:pt idx="83">
                  <c:v>4.1661999999999955</c:v>
                </c:pt>
                <c:pt idx="84">
                  <c:v>4.2216000000000014</c:v>
                </c:pt>
                <c:pt idx="85">
                  <c:v>4.1749999999999954</c:v>
                </c:pt>
                <c:pt idx="86">
                  <c:v>4.1631999999999953</c:v>
                </c:pt>
                <c:pt idx="87">
                  <c:v>4.2816000000000045</c:v>
                </c:pt>
                <c:pt idx="88">
                  <c:v>4.2973999999999997</c:v>
                </c:pt>
                <c:pt idx="89">
                  <c:v>4.1857999999999995</c:v>
                </c:pt>
                <c:pt idx="90">
                  <c:v>4.1443999999999965</c:v>
                </c:pt>
                <c:pt idx="91">
                  <c:v>4.1564000000000005</c:v>
                </c:pt>
                <c:pt idx="92">
                  <c:v>4.1482000000000001</c:v>
                </c:pt>
                <c:pt idx="93">
                  <c:v>4.0787999999999993</c:v>
                </c:pt>
                <c:pt idx="94">
                  <c:v>4.1151999999999953</c:v>
                </c:pt>
                <c:pt idx="95">
                  <c:v>4.0253999999999985</c:v>
                </c:pt>
                <c:pt idx="96">
                  <c:v>4.0173999999999985</c:v>
                </c:pt>
                <c:pt idx="97">
                  <c:v>3.9805999999999999</c:v>
                </c:pt>
                <c:pt idx="98">
                  <c:v>3.9170000000000003</c:v>
                </c:pt>
                <c:pt idx="99">
                  <c:v>3.8681999999999994</c:v>
                </c:pt>
                <c:pt idx="100">
                  <c:v>3.8195999999999977</c:v>
                </c:pt>
                <c:pt idx="101">
                  <c:v>3.8647999999999998</c:v>
                </c:pt>
                <c:pt idx="102">
                  <c:v>3.8331999999999997</c:v>
                </c:pt>
                <c:pt idx="103">
                  <c:v>3.9049999999999998</c:v>
                </c:pt>
                <c:pt idx="104">
                  <c:v>3.9075999999999995</c:v>
                </c:pt>
                <c:pt idx="105">
                  <c:v>3.9530000000000003</c:v>
                </c:pt>
                <c:pt idx="106">
                  <c:v>4.0141999999999953</c:v>
                </c:pt>
                <c:pt idx="107">
                  <c:v>3.9043999999999999</c:v>
                </c:pt>
                <c:pt idx="108">
                  <c:v>3.9759999999999978</c:v>
                </c:pt>
                <c:pt idx="109">
                  <c:v>3.9215999999999998</c:v>
                </c:pt>
                <c:pt idx="110">
                  <c:v>4.0039999999999996</c:v>
                </c:pt>
                <c:pt idx="111">
                  <c:v>3.9661999999999997</c:v>
                </c:pt>
                <c:pt idx="112">
                  <c:v>3.8617999999999997</c:v>
                </c:pt>
                <c:pt idx="113">
                  <c:v>3.8846000000000003</c:v>
                </c:pt>
                <c:pt idx="114">
                  <c:v>3.8257999999999988</c:v>
                </c:pt>
                <c:pt idx="115">
                  <c:v>3.8289999999999997</c:v>
                </c:pt>
                <c:pt idx="116">
                  <c:v>3.7080000000000002</c:v>
                </c:pt>
                <c:pt idx="117">
                  <c:v>3.6534</c:v>
                </c:pt>
                <c:pt idx="118">
                  <c:v>3.6862000000000004</c:v>
                </c:pt>
                <c:pt idx="119">
                  <c:v>3.5827999999999998</c:v>
                </c:pt>
                <c:pt idx="120">
                  <c:v>3.5672000000000001</c:v>
                </c:pt>
                <c:pt idx="121">
                  <c:v>3.5661999999999998</c:v>
                </c:pt>
                <c:pt idx="122">
                  <c:v>3.5409999999999995</c:v>
                </c:pt>
                <c:pt idx="123">
                  <c:v>3.5789999999999997</c:v>
                </c:pt>
                <c:pt idx="124">
                  <c:v>3.6115999999999997</c:v>
                </c:pt>
                <c:pt idx="125">
                  <c:v>3.6185999999999998</c:v>
                </c:pt>
                <c:pt idx="126">
                  <c:v>3.5736000000000003</c:v>
                </c:pt>
                <c:pt idx="127">
                  <c:v>3.5723999999999987</c:v>
                </c:pt>
                <c:pt idx="128">
                  <c:v>3.5367999999999982</c:v>
                </c:pt>
                <c:pt idx="129">
                  <c:v>3.4541999999999997</c:v>
                </c:pt>
                <c:pt idx="130">
                  <c:v>3.4234</c:v>
                </c:pt>
                <c:pt idx="131">
                  <c:v>3.4242000000000004</c:v>
                </c:pt>
                <c:pt idx="132">
                  <c:v>3.5119999999999987</c:v>
                </c:pt>
                <c:pt idx="133">
                  <c:v>3.4171999999999998</c:v>
                </c:pt>
                <c:pt idx="134">
                  <c:v>3.4759999999999982</c:v>
                </c:pt>
                <c:pt idx="135">
                  <c:v>3.4419999999999997</c:v>
                </c:pt>
                <c:pt idx="136">
                  <c:v>3.3781999999999988</c:v>
                </c:pt>
                <c:pt idx="137">
                  <c:v>3.2365999999999997</c:v>
                </c:pt>
                <c:pt idx="138">
                  <c:v>3.19</c:v>
                </c:pt>
                <c:pt idx="139">
                  <c:v>3.16</c:v>
                </c:pt>
                <c:pt idx="140">
                  <c:v>2.9875999999999996</c:v>
                </c:pt>
                <c:pt idx="141">
                  <c:v>2.9753999999999987</c:v>
                </c:pt>
                <c:pt idx="142">
                  <c:v>2.8517999999999981</c:v>
                </c:pt>
                <c:pt idx="143">
                  <c:v>2.9101999999999997</c:v>
                </c:pt>
                <c:pt idx="144">
                  <c:v>3.1138000000000003</c:v>
                </c:pt>
                <c:pt idx="145">
                  <c:v>3.1559999999999997</c:v>
                </c:pt>
                <c:pt idx="146">
                  <c:v>3.2589999999999995</c:v>
                </c:pt>
                <c:pt idx="147">
                  <c:v>3.1555999999999997</c:v>
                </c:pt>
                <c:pt idx="148">
                  <c:v>3.2418</c:v>
                </c:pt>
                <c:pt idx="149">
                  <c:v>3.1878000000000002</c:v>
                </c:pt>
                <c:pt idx="150">
                  <c:v>3.0423999999999998</c:v>
                </c:pt>
                <c:pt idx="151">
                  <c:v>2.9625999999999997</c:v>
                </c:pt>
                <c:pt idx="152">
                  <c:v>3.1497999999999999</c:v>
                </c:pt>
                <c:pt idx="153">
                  <c:v>3.1511999999999998</c:v>
                </c:pt>
                <c:pt idx="154">
                  <c:v>3.2282000000000002</c:v>
                </c:pt>
                <c:pt idx="155">
                  <c:v>3.105</c:v>
                </c:pt>
                <c:pt idx="156">
                  <c:v>3.0783999999999998</c:v>
                </c:pt>
                <c:pt idx="157">
                  <c:v>3.1281999999999996</c:v>
                </c:pt>
                <c:pt idx="158">
                  <c:v>3.1736</c:v>
                </c:pt>
                <c:pt idx="159">
                  <c:v>3.149</c:v>
                </c:pt>
                <c:pt idx="160">
                  <c:v>3.1984000000000004</c:v>
                </c:pt>
                <c:pt idx="161">
                  <c:v>3.1341999999999999</c:v>
                </c:pt>
                <c:pt idx="162">
                  <c:v>3.1900000000000004</c:v>
                </c:pt>
                <c:pt idx="163">
                  <c:v>3.2684000000000002</c:v>
                </c:pt>
                <c:pt idx="164">
                  <c:v>3.2404000000000002</c:v>
                </c:pt>
                <c:pt idx="165">
                  <c:v>3.2519999999999998</c:v>
                </c:pt>
                <c:pt idx="166">
                  <c:v>3.2389999999999999</c:v>
                </c:pt>
                <c:pt idx="167">
                  <c:v>3.1799999999999997</c:v>
                </c:pt>
                <c:pt idx="168">
                  <c:v>3.0749999999999997</c:v>
                </c:pt>
                <c:pt idx="169">
                  <c:v>2.9816000000000003</c:v>
                </c:pt>
                <c:pt idx="170">
                  <c:v>3.0543999999999998</c:v>
                </c:pt>
                <c:pt idx="171">
                  <c:v>2.9513999999999987</c:v>
                </c:pt>
                <c:pt idx="172">
                  <c:v>2.9781999999999997</c:v>
                </c:pt>
                <c:pt idx="173">
                  <c:v>2.8761999999999976</c:v>
                </c:pt>
                <c:pt idx="174">
                  <c:v>2.8535999999999997</c:v>
                </c:pt>
                <c:pt idx="175">
                  <c:v>2.7988</c:v>
                </c:pt>
                <c:pt idx="176">
                  <c:v>2.7898000000000001</c:v>
                </c:pt>
                <c:pt idx="177">
                  <c:v>2.8539999999999988</c:v>
                </c:pt>
                <c:pt idx="178">
                  <c:v>2.812599999999998</c:v>
                </c:pt>
                <c:pt idx="179">
                  <c:v>2.8557999999999977</c:v>
                </c:pt>
                <c:pt idx="180">
                  <c:v>2.8955999999999982</c:v>
                </c:pt>
                <c:pt idx="181">
                  <c:v>2.9051999999999998</c:v>
                </c:pt>
                <c:pt idx="182">
                  <c:v>2.9155999999999982</c:v>
                </c:pt>
                <c:pt idx="183">
                  <c:v>2.9474000000000005</c:v>
                </c:pt>
                <c:pt idx="184">
                  <c:v>2.9039999999999999</c:v>
                </c:pt>
                <c:pt idx="185">
                  <c:v>2.9210000000000003</c:v>
                </c:pt>
                <c:pt idx="186">
                  <c:v>2.8619999999999997</c:v>
                </c:pt>
                <c:pt idx="187">
                  <c:v>2.8632</c:v>
                </c:pt>
                <c:pt idx="188">
                  <c:v>2.8411999999999997</c:v>
                </c:pt>
                <c:pt idx="189">
                  <c:v>2.8275999999999999</c:v>
                </c:pt>
                <c:pt idx="190">
                  <c:v>2.8165999999999976</c:v>
                </c:pt>
                <c:pt idx="191">
                  <c:v>2.6909999999999998</c:v>
                </c:pt>
                <c:pt idx="192">
                  <c:v>2.7038000000000002</c:v>
                </c:pt>
                <c:pt idx="193">
                  <c:v>2.7586000000000004</c:v>
                </c:pt>
                <c:pt idx="194">
                  <c:v>2.7810000000000001</c:v>
                </c:pt>
                <c:pt idx="195">
                  <c:v>2.7396000000000003</c:v>
                </c:pt>
                <c:pt idx="196">
                  <c:v>2.6687999999999996</c:v>
                </c:pt>
                <c:pt idx="197">
                  <c:v>2.6981999999999999</c:v>
                </c:pt>
                <c:pt idx="198">
                  <c:v>2.6432000000000002</c:v>
                </c:pt>
                <c:pt idx="199">
                  <c:v>2.6046</c:v>
                </c:pt>
                <c:pt idx="200">
                  <c:v>2.5763999999999987</c:v>
                </c:pt>
                <c:pt idx="201">
                  <c:v>2.5618000000000003</c:v>
                </c:pt>
                <c:pt idx="202">
                  <c:v>2.5705999999999998</c:v>
                </c:pt>
                <c:pt idx="203">
                  <c:v>2.5238</c:v>
                </c:pt>
                <c:pt idx="204">
                  <c:v>2.5097999999999998</c:v>
                </c:pt>
                <c:pt idx="205">
                  <c:v>2.4559999999999982</c:v>
                </c:pt>
                <c:pt idx="206">
                  <c:v>2.4657999999999998</c:v>
                </c:pt>
                <c:pt idx="207">
                  <c:v>2.5082</c:v>
                </c:pt>
                <c:pt idx="208">
                  <c:v>2.5030000000000001</c:v>
                </c:pt>
                <c:pt idx="209">
                  <c:v>2.6025999999999998</c:v>
                </c:pt>
                <c:pt idx="210">
                  <c:v>2.5852000000000004</c:v>
                </c:pt>
                <c:pt idx="211">
                  <c:v>2.6391999999999998</c:v>
                </c:pt>
                <c:pt idx="212">
                  <c:v>2.7210000000000001</c:v>
                </c:pt>
                <c:pt idx="213">
                  <c:v>2.7798000000000003</c:v>
                </c:pt>
                <c:pt idx="214">
                  <c:v>2.6861999999999999</c:v>
                </c:pt>
                <c:pt idx="215">
                  <c:v>2.7567999999999997</c:v>
                </c:pt>
                <c:pt idx="216">
                  <c:v>2.7058</c:v>
                </c:pt>
                <c:pt idx="217">
                  <c:v>2.7613999999999996</c:v>
                </c:pt>
                <c:pt idx="218">
                  <c:v>2.8087999999999997</c:v>
                </c:pt>
                <c:pt idx="219">
                  <c:v>2.8753999999999977</c:v>
                </c:pt>
                <c:pt idx="220">
                  <c:v>2.8917999999999977</c:v>
                </c:pt>
                <c:pt idx="221">
                  <c:v>2.8877999999999999</c:v>
                </c:pt>
                <c:pt idx="222">
                  <c:v>2.8137999999999987</c:v>
                </c:pt>
                <c:pt idx="223">
                  <c:v>2.8717999999999977</c:v>
                </c:pt>
                <c:pt idx="224">
                  <c:v>2.9791999999999987</c:v>
                </c:pt>
                <c:pt idx="225">
                  <c:v>2.9650000000000003</c:v>
                </c:pt>
                <c:pt idx="226">
                  <c:v>3.0747999999999998</c:v>
                </c:pt>
                <c:pt idx="227">
                  <c:v>2.9501999999999997</c:v>
                </c:pt>
                <c:pt idx="228">
                  <c:v>3.0244</c:v>
                </c:pt>
                <c:pt idx="229">
                  <c:v>3.0339999999999998</c:v>
                </c:pt>
                <c:pt idx="230">
                  <c:v>2.9567999999999981</c:v>
                </c:pt>
                <c:pt idx="231">
                  <c:v>2.8933999999999997</c:v>
                </c:pt>
                <c:pt idx="232">
                  <c:v>2.7667999999999999</c:v>
                </c:pt>
                <c:pt idx="233">
                  <c:v>2.6984000000000004</c:v>
                </c:pt>
                <c:pt idx="234">
                  <c:v>2.7262000000000004</c:v>
                </c:pt>
                <c:pt idx="235">
                  <c:v>2.6440000000000001</c:v>
                </c:pt>
                <c:pt idx="236">
                  <c:v>2.714</c:v>
                </c:pt>
                <c:pt idx="237">
                  <c:v>2.7404000000000002</c:v>
                </c:pt>
                <c:pt idx="238">
                  <c:v>2.7262</c:v>
                </c:pt>
                <c:pt idx="239">
                  <c:v>2.6072000000000002</c:v>
                </c:pt>
                <c:pt idx="240">
                  <c:v>2.6264000000000003</c:v>
                </c:pt>
                <c:pt idx="241">
                  <c:v>2.5536000000000003</c:v>
                </c:pt>
                <c:pt idx="242">
                  <c:v>2.5691999999999999</c:v>
                </c:pt>
                <c:pt idx="243">
                  <c:v>2.5176000000000003</c:v>
                </c:pt>
                <c:pt idx="244">
                  <c:v>2.7806000000000002</c:v>
                </c:pt>
                <c:pt idx="245">
                  <c:v>2.7507999999999995</c:v>
                </c:pt>
                <c:pt idx="246">
                  <c:v>2.8779999999999997</c:v>
                </c:pt>
                <c:pt idx="247">
                  <c:v>2.7993999999999999</c:v>
                </c:pt>
                <c:pt idx="248">
                  <c:v>2.7930000000000001</c:v>
                </c:pt>
                <c:pt idx="249">
                  <c:v>2.8389999999999977</c:v>
                </c:pt>
                <c:pt idx="250">
                  <c:v>2.8880000000000003</c:v>
                </c:pt>
                <c:pt idx="251">
                  <c:v>2.9295999999999998</c:v>
                </c:pt>
                <c:pt idx="252">
                  <c:v>2.9939999999999998</c:v>
                </c:pt>
              </c:numCache>
            </c:numRef>
          </c:val>
          <c:smooth val="0"/>
        </c:ser>
        <c:ser>
          <c:idx val="30"/>
          <c:order val="1"/>
          <c:tx>
            <c:strRef>
              <c:f>NG!$AF$1</c:f>
              <c:strCache>
                <c:ptCount val="1"/>
                <c:pt idx="0">
                  <c:v>Cal 2013</c:v>
                </c:pt>
              </c:strCache>
            </c:strRef>
          </c:tx>
          <c:spPr>
            <a:ln>
              <a:solidFill>
                <a:srgbClr val="C00000"/>
              </a:solidFill>
            </a:ln>
          </c:spPr>
          <c:marker>
            <c:symbol val="none"/>
          </c:marker>
          <c:cat>
            <c:numRef>
              <c:f>NG!$A$3:$A$255</c:f>
              <c:numCache>
                <c:formatCode>m/d/yyyy</c:formatCode>
                <c:ptCount val="253"/>
                <c:pt idx="0">
                  <c:v>40721</c:v>
                </c:pt>
                <c:pt idx="1">
                  <c:v>40722</c:v>
                </c:pt>
                <c:pt idx="2">
                  <c:v>40723</c:v>
                </c:pt>
                <c:pt idx="3">
                  <c:v>40724</c:v>
                </c:pt>
                <c:pt idx="4">
                  <c:v>40725</c:v>
                </c:pt>
                <c:pt idx="5">
                  <c:v>40729</c:v>
                </c:pt>
                <c:pt idx="6">
                  <c:v>40730</c:v>
                </c:pt>
                <c:pt idx="7">
                  <c:v>40731</c:v>
                </c:pt>
                <c:pt idx="8">
                  <c:v>40732</c:v>
                </c:pt>
                <c:pt idx="9">
                  <c:v>40735</c:v>
                </c:pt>
                <c:pt idx="10">
                  <c:v>40736</c:v>
                </c:pt>
                <c:pt idx="11">
                  <c:v>40737</c:v>
                </c:pt>
                <c:pt idx="12">
                  <c:v>40738</c:v>
                </c:pt>
                <c:pt idx="13">
                  <c:v>40739</c:v>
                </c:pt>
                <c:pt idx="14">
                  <c:v>40742</c:v>
                </c:pt>
                <c:pt idx="15">
                  <c:v>40743</c:v>
                </c:pt>
                <c:pt idx="16">
                  <c:v>40744</c:v>
                </c:pt>
                <c:pt idx="17">
                  <c:v>40745</c:v>
                </c:pt>
                <c:pt idx="18">
                  <c:v>40746</c:v>
                </c:pt>
                <c:pt idx="19">
                  <c:v>40749</c:v>
                </c:pt>
                <c:pt idx="20">
                  <c:v>40750</c:v>
                </c:pt>
                <c:pt idx="21">
                  <c:v>40751</c:v>
                </c:pt>
                <c:pt idx="22">
                  <c:v>40752</c:v>
                </c:pt>
                <c:pt idx="23">
                  <c:v>40753</c:v>
                </c:pt>
                <c:pt idx="24">
                  <c:v>40756</c:v>
                </c:pt>
                <c:pt idx="25">
                  <c:v>40757</c:v>
                </c:pt>
                <c:pt idx="26">
                  <c:v>40758</c:v>
                </c:pt>
                <c:pt idx="27">
                  <c:v>40759</c:v>
                </c:pt>
                <c:pt idx="28">
                  <c:v>40760</c:v>
                </c:pt>
                <c:pt idx="29">
                  <c:v>40763</c:v>
                </c:pt>
                <c:pt idx="30">
                  <c:v>40764</c:v>
                </c:pt>
                <c:pt idx="31">
                  <c:v>40765</c:v>
                </c:pt>
                <c:pt idx="32">
                  <c:v>40766</c:v>
                </c:pt>
                <c:pt idx="33">
                  <c:v>40767</c:v>
                </c:pt>
                <c:pt idx="34">
                  <c:v>40770</c:v>
                </c:pt>
                <c:pt idx="35">
                  <c:v>40771</c:v>
                </c:pt>
                <c:pt idx="36">
                  <c:v>40772</c:v>
                </c:pt>
                <c:pt idx="37">
                  <c:v>40773</c:v>
                </c:pt>
                <c:pt idx="38">
                  <c:v>40774</c:v>
                </c:pt>
                <c:pt idx="39">
                  <c:v>40777</c:v>
                </c:pt>
                <c:pt idx="40">
                  <c:v>40778</c:v>
                </c:pt>
                <c:pt idx="41">
                  <c:v>40779</c:v>
                </c:pt>
                <c:pt idx="42">
                  <c:v>40780</c:v>
                </c:pt>
                <c:pt idx="43">
                  <c:v>40781</c:v>
                </c:pt>
                <c:pt idx="44">
                  <c:v>40784</c:v>
                </c:pt>
                <c:pt idx="45">
                  <c:v>40785</c:v>
                </c:pt>
                <c:pt idx="46">
                  <c:v>40786</c:v>
                </c:pt>
                <c:pt idx="47">
                  <c:v>40787</c:v>
                </c:pt>
                <c:pt idx="48">
                  <c:v>40788</c:v>
                </c:pt>
                <c:pt idx="49">
                  <c:v>40792</c:v>
                </c:pt>
                <c:pt idx="50">
                  <c:v>40793</c:v>
                </c:pt>
                <c:pt idx="51">
                  <c:v>40794</c:v>
                </c:pt>
                <c:pt idx="52">
                  <c:v>40795</c:v>
                </c:pt>
                <c:pt idx="53">
                  <c:v>40798</c:v>
                </c:pt>
                <c:pt idx="54">
                  <c:v>40799</c:v>
                </c:pt>
                <c:pt idx="55">
                  <c:v>40800</c:v>
                </c:pt>
                <c:pt idx="56">
                  <c:v>40801</c:v>
                </c:pt>
                <c:pt idx="57">
                  <c:v>40802</c:v>
                </c:pt>
                <c:pt idx="58">
                  <c:v>40805</c:v>
                </c:pt>
                <c:pt idx="59">
                  <c:v>40806</c:v>
                </c:pt>
                <c:pt idx="60">
                  <c:v>40807</c:v>
                </c:pt>
                <c:pt idx="61">
                  <c:v>40808</c:v>
                </c:pt>
                <c:pt idx="62">
                  <c:v>40809</c:v>
                </c:pt>
                <c:pt idx="63">
                  <c:v>40812</c:v>
                </c:pt>
                <c:pt idx="64">
                  <c:v>40813</c:v>
                </c:pt>
                <c:pt idx="65">
                  <c:v>40814</c:v>
                </c:pt>
                <c:pt idx="66">
                  <c:v>40815</c:v>
                </c:pt>
                <c:pt idx="67">
                  <c:v>40816</c:v>
                </c:pt>
                <c:pt idx="68">
                  <c:v>40819</c:v>
                </c:pt>
                <c:pt idx="69">
                  <c:v>40820</c:v>
                </c:pt>
                <c:pt idx="70">
                  <c:v>40821</c:v>
                </c:pt>
                <c:pt idx="71">
                  <c:v>40822</c:v>
                </c:pt>
                <c:pt idx="72">
                  <c:v>40823</c:v>
                </c:pt>
                <c:pt idx="73">
                  <c:v>40826</c:v>
                </c:pt>
                <c:pt idx="74">
                  <c:v>40827</c:v>
                </c:pt>
                <c:pt idx="75">
                  <c:v>40828</c:v>
                </c:pt>
                <c:pt idx="76">
                  <c:v>40829</c:v>
                </c:pt>
                <c:pt idx="77">
                  <c:v>40830</c:v>
                </c:pt>
                <c:pt idx="78">
                  <c:v>40833</c:v>
                </c:pt>
                <c:pt idx="79">
                  <c:v>40834</c:v>
                </c:pt>
                <c:pt idx="80">
                  <c:v>40835</c:v>
                </c:pt>
                <c:pt idx="81">
                  <c:v>40836</c:v>
                </c:pt>
                <c:pt idx="82">
                  <c:v>40837</c:v>
                </c:pt>
                <c:pt idx="83">
                  <c:v>40840</c:v>
                </c:pt>
                <c:pt idx="84">
                  <c:v>40841</c:v>
                </c:pt>
                <c:pt idx="85">
                  <c:v>40842</c:v>
                </c:pt>
                <c:pt idx="86">
                  <c:v>40843</c:v>
                </c:pt>
                <c:pt idx="87">
                  <c:v>40844</c:v>
                </c:pt>
                <c:pt idx="88">
                  <c:v>40847</c:v>
                </c:pt>
                <c:pt idx="89">
                  <c:v>40848</c:v>
                </c:pt>
                <c:pt idx="90">
                  <c:v>40849</c:v>
                </c:pt>
                <c:pt idx="91">
                  <c:v>40850</c:v>
                </c:pt>
                <c:pt idx="92">
                  <c:v>40851</c:v>
                </c:pt>
                <c:pt idx="93">
                  <c:v>40854</c:v>
                </c:pt>
                <c:pt idx="94">
                  <c:v>40855</c:v>
                </c:pt>
                <c:pt idx="95">
                  <c:v>40856</c:v>
                </c:pt>
                <c:pt idx="96">
                  <c:v>40857</c:v>
                </c:pt>
                <c:pt idx="97">
                  <c:v>40858</c:v>
                </c:pt>
                <c:pt idx="98">
                  <c:v>40861</c:v>
                </c:pt>
                <c:pt idx="99">
                  <c:v>40862</c:v>
                </c:pt>
                <c:pt idx="100">
                  <c:v>40863</c:v>
                </c:pt>
                <c:pt idx="101">
                  <c:v>40864</c:v>
                </c:pt>
                <c:pt idx="102">
                  <c:v>40865</c:v>
                </c:pt>
                <c:pt idx="103">
                  <c:v>40868</c:v>
                </c:pt>
                <c:pt idx="104">
                  <c:v>40869</c:v>
                </c:pt>
                <c:pt idx="105">
                  <c:v>40870</c:v>
                </c:pt>
                <c:pt idx="106">
                  <c:v>40872</c:v>
                </c:pt>
                <c:pt idx="107">
                  <c:v>40875</c:v>
                </c:pt>
                <c:pt idx="108">
                  <c:v>40876</c:v>
                </c:pt>
                <c:pt idx="109">
                  <c:v>40877</c:v>
                </c:pt>
                <c:pt idx="110">
                  <c:v>40878</c:v>
                </c:pt>
                <c:pt idx="111">
                  <c:v>40879</c:v>
                </c:pt>
                <c:pt idx="112">
                  <c:v>40882</c:v>
                </c:pt>
                <c:pt idx="113">
                  <c:v>40883</c:v>
                </c:pt>
                <c:pt idx="114">
                  <c:v>40884</c:v>
                </c:pt>
                <c:pt idx="115">
                  <c:v>40885</c:v>
                </c:pt>
                <c:pt idx="116">
                  <c:v>40886</c:v>
                </c:pt>
                <c:pt idx="117">
                  <c:v>40889</c:v>
                </c:pt>
                <c:pt idx="118">
                  <c:v>40890</c:v>
                </c:pt>
                <c:pt idx="119">
                  <c:v>40891</c:v>
                </c:pt>
                <c:pt idx="120">
                  <c:v>40892</c:v>
                </c:pt>
                <c:pt idx="121">
                  <c:v>40893</c:v>
                </c:pt>
                <c:pt idx="122">
                  <c:v>40896</c:v>
                </c:pt>
                <c:pt idx="123">
                  <c:v>40897</c:v>
                </c:pt>
                <c:pt idx="124">
                  <c:v>40898</c:v>
                </c:pt>
                <c:pt idx="125">
                  <c:v>40899</c:v>
                </c:pt>
                <c:pt idx="126">
                  <c:v>40900</c:v>
                </c:pt>
                <c:pt idx="127">
                  <c:v>40904</c:v>
                </c:pt>
                <c:pt idx="128">
                  <c:v>40905</c:v>
                </c:pt>
                <c:pt idx="129">
                  <c:v>40906</c:v>
                </c:pt>
                <c:pt idx="130">
                  <c:v>40907</c:v>
                </c:pt>
                <c:pt idx="131">
                  <c:v>40911</c:v>
                </c:pt>
                <c:pt idx="132">
                  <c:v>40912</c:v>
                </c:pt>
                <c:pt idx="133">
                  <c:v>40913</c:v>
                </c:pt>
                <c:pt idx="134">
                  <c:v>40914</c:v>
                </c:pt>
                <c:pt idx="135">
                  <c:v>40917</c:v>
                </c:pt>
                <c:pt idx="136">
                  <c:v>40918</c:v>
                </c:pt>
                <c:pt idx="137">
                  <c:v>40919</c:v>
                </c:pt>
                <c:pt idx="138">
                  <c:v>40920</c:v>
                </c:pt>
                <c:pt idx="139">
                  <c:v>40921</c:v>
                </c:pt>
                <c:pt idx="140">
                  <c:v>40925</c:v>
                </c:pt>
                <c:pt idx="141">
                  <c:v>40926</c:v>
                </c:pt>
                <c:pt idx="142">
                  <c:v>40927</c:v>
                </c:pt>
                <c:pt idx="143">
                  <c:v>40928</c:v>
                </c:pt>
                <c:pt idx="144">
                  <c:v>40931</c:v>
                </c:pt>
                <c:pt idx="145">
                  <c:v>40932</c:v>
                </c:pt>
                <c:pt idx="146">
                  <c:v>40933</c:v>
                </c:pt>
                <c:pt idx="147">
                  <c:v>40934</c:v>
                </c:pt>
                <c:pt idx="148">
                  <c:v>40935</c:v>
                </c:pt>
                <c:pt idx="149">
                  <c:v>40938</c:v>
                </c:pt>
                <c:pt idx="150">
                  <c:v>40939</c:v>
                </c:pt>
                <c:pt idx="151">
                  <c:v>40940</c:v>
                </c:pt>
                <c:pt idx="152">
                  <c:v>40941</c:v>
                </c:pt>
                <c:pt idx="153">
                  <c:v>40942</c:v>
                </c:pt>
                <c:pt idx="154">
                  <c:v>40945</c:v>
                </c:pt>
                <c:pt idx="155">
                  <c:v>40946</c:v>
                </c:pt>
                <c:pt idx="156">
                  <c:v>40947</c:v>
                </c:pt>
                <c:pt idx="157">
                  <c:v>40948</c:v>
                </c:pt>
                <c:pt idx="158">
                  <c:v>40949</c:v>
                </c:pt>
                <c:pt idx="159">
                  <c:v>40952</c:v>
                </c:pt>
                <c:pt idx="160">
                  <c:v>40953</c:v>
                </c:pt>
                <c:pt idx="161">
                  <c:v>40954</c:v>
                </c:pt>
                <c:pt idx="162">
                  <c:v>40955</c:v>
                </c:pt>
                <c:pt idx="163">
                  <c:v>40956</c:v>
                </c:pt>
                <c:pt idx="164">
                  <c:v>40960</c:v>
                </c:pt>
                <c:pt idx="165">
                  <c:v>40961</c:v>
                </c:pt>
                <c:pt idx="166">
                  <c:v>40962</c:v>
                </c:pt>
                <c:pt idx="167">
                  <c:v>40963</c:v>
                </c:pt>
                <c:pt idx="168">
                  <c:v>40966</c:v>
                </c:pt>
                <c:pt idx="169">
                  <c:v>40967</c:v>
                </c:pt>
                <c:pt idx="170">
                  <c:v>40968</c:v>
                </c:pt>
                <c:pt idx="171">
                  <c:v>40969</c:v>
                </c:pt>
                <c:pt idx="172">
                  <c:v>40970</c:v>
                </c:pt>
                <c:pt idx="173">
                  <c:v>40973</c:v>
                </c:pt>
                <c:pt idx="174">
                  <c:v>40974</c:v>
                </c:pt>
                <c:pt idx="175">
                  <c:v>40975</c:v>
                </c:pt>
                <c:pt idx="176">
                  <c:v>40976</c:v>
                </c:pt>
                <c:pt idx="177">
                  <c:v>40977</c:v>
                </c:pt>
                <c:pt idx="178">
                  <c:v>40980</c:v>
                </c:pt>
                <c:pt idx="179">
                  <c:v>40981</c:v>
                </c:pt>
                <c:pt idx="180">
                  <c:v>40982</c:v>
                </c:pt>
                <c:pt idx="181">
                  <c:v>40983</c:v>
                </c:pt>
                <c:pt idx="182">
                  <c:v>40984</c:v>
                </c:pt>
                <c:pt idx="183">
                  <c:v>40987</c:v>
                </c:pt>
                <c:pt idx="184">
                  <c:v>40988</c:v>
                </c:pt>
                <c:pt idx="185">
                  <c:v>40989</c:v>
                </c:pt>
                <c:pt idx="186">
                  <c:v>40990</c:v>
                </c:pt>
                <c:pt idx="187">
                  <c:v>40991</c:v>
                </c:pt>
                <c:pt idx="188">
                  <c:v>40994</c:v>
                </c:pt>
                <c:pt idx="189">
                  <c:v>40995</c:v>
                </c:pt>
                <c:pt idx="190">
                  <c:v>40996</c:v>
                </c:pt>
                <c:pt idx="191">
                  <c:v>40997</c:v>
                </c:pt>
                <c:pt idx="192">
                  <c:v>40998</c:v>
                </c:pt>
                <c:pt idx="193">
                  <c:v>41001</c:v>
                </c:pt>
                <c:pt idx="194">
                  <c:v>41002</c:v>
                </c:pt>
                <c:pt idx="195">
                  <c:v>41003</c:v>
                </c:pt>
                <c:pt idx="196">
                  <c:v>41004</c:v>
                </c:pt>
                <c:pt idx="197">
                  <c:v>41008</c:v>
                </c:pt>
                <c:pt idx="198">
                  <c:v>41009</c:v>
                </c:pt>
                <c:pt idx="199">
                  <c:v>41010</c:v>
                </c:pt>
                <c:pt idx="200">
                  <c:v>41011</c:v>
                </c:pt>
                <c:pt idx="201">
                  <c:v>41012</c:v>
                </c:pt>
                <c:pt idx="202">
                  <c:v>41015</c:v>
                </c:pt>
                <c:pt idx="203">
                  <c:v>41016</c:v>
                </c:pt>
                <c:pt idx="204">
                  <c:v>41017</c:v>
                </c:pt>
                <c:pt idx="205">
                  <c:v>41018</c:v>
                </c:pt>
                <c:pt idx="206">
                  <c:v>41019</c:v>
                </c:pt>
                <c:pt idx="207">
                  <c:v>41022</c:v>
                </c:pt>
                <c:pt idx="208">
                  <c:v>41023</c:v>
                </c:pt>
                <c:pt idx="209">
                  <c:v>41024</c:v>
                </c:pt>
                <c:pt idx="210">
                  <c:v>41025</c:v>
                </c:pt>
                <c:pt idx="211">
                  <c:v>41026</c:v>
                </c:pt>
                <c:pt idx="212">
                  <c:v>41029</c:v>
                </c:pt>
                <c:pt idx="213">
                  <c:v>41030</c:v>
                </c:pt>
                <c:pt idx="214">
                  <c:v>41031</c:v>
                </c:pt>
                <c:pt idx="215">
                  <c:v>41032</c:v>
                </c:pt>
                <c:pt idx="216">
                  <c:v>41033</c:v>
                </c:pt>
                <c:pt idx="217">
                  <c:v>41036</c:v>
                </c:pt>
                <c:pt idx="218">
                  <c:v>41037</c:v>
                </c:pt>
                <c:pt idx="219">
                  <c:v>41038</c:v>
                </c:pt>
                <c:pt idx="220">
                  <c:v>41039</c:v>
                </c:pt>
                <c:pt idx="221">
                  <c:v>41040</c:v>
                </c:pt>
                <c:pt idx="222">
                  <c:v>41043</c:v>
                </c:pt>
                <c:pt idx="223">
                  <c:v>41044</c:v>
                </c:pt>
                <c:pt idx="224">
                  <c:v>41045</c:v>
                </c:pt>
                <c:pt idx="225">
                  <c:v>41046</c:v>
                </c:pt>
                <c:pt idx="226">
                  <c:v>41047</c:v>
                </c:pt>
                <c:pt idx="227">
                  <c:v>41050</c:v>
                </c:pt>
                <c:pt idx="228">
                  <c:v>41051</c:v>
                </c:pt>
                <c:pt idx="229">
                  <c:v>41052</c:v>
                </c:pt>
                <c:pt idx="230">
                  <c:v>41053</c:v>
                </c:pt>
                <c:pt idx="231">
                  <c:v>41054</c:v>
                </c:pt>
                <c:pt idx="232">
                  <c:v>41058</c:v>
                </c:pt>
                <c:pt idx="233">
                  <c:v>41059</c:v>
                </c:pt>
                <c:pt idx="234">
                  <c:v>41060</c:v>
                </c:pt>
                <c:pt idx="235">
                  <c:v>41061</c:v>
                </c:pt>
                <c:pt idx="236">
                  <c:v>41064</c:v>
                </c:pt>
                <c:pt idx="237">
                  <c:v>41065</c:v>
                </c:pt>
                <c:pt idx="238">
                  <c:v>41066</c:v>
                </c:pt>
                <c:pt idx="239">
                  <c:v>41067</c:v>
                </c:pt>
                <c:pt idx="240">
                  <c:v>41068</c:v>
                </c:pt>
                <c:pt idx="241">
                  <c:v>41071</c:v>
                </c:pt>
                <c:pt idx="242">
                  <c:v>41072</c:v>
                </c:pt>
                <c:pt idx="243">
                  <c:v>41073</c:v>
                </c:pt>
                <c:pt idx="244">
                  <c:v>41074</c:v>
                </c:pt>
                <c:pt idx="245">
                  <c:v>41075</c:v>
                </c:pt>
                <c:pt idx="246">
                  <c:v>41078</c:v>
                </c:pt>
                <c:pt idx="247">
                  <c:v>41079</c:v>
                </c:pt>
                <c:pt idx="248">
                  <c:v>41080</c:v>
                </c:pt>
                <c:pt idx="249">
                  <c:v>41081</c:v>
                </c:pt>
                <c:pt idx="250">
                  <c:v>41082</c:v>
                </c:pt>
                <c:pt idx="251">
                  <c:v>41085</c:v>
                </c:pt>
                <c:pt idx="252">
                  <c:v>41086</c:v>
                </c:pt>
              </c:numCache>
            </c:numRef>
          </c:cat>
          <c:val>
            <c:numRef>
              <c:f>NG!$AF$3:$AF$255</c:f>
              <c:numCache>
                <c:formatCode>General</c:formatCode>
                <c:ptCount val="253"/>
                <c:pt idx="0">
                  <c:v>5.0558333333333332</c:v>
                </c:pt>
                <c:pt idx="1">
                  <c:v>5.1226666666666665</c:v>
                </c:pt>
                <c:pt idx="2">
                  <c:v>5.0877499999999989</c:v>
                </c:pt>
                <c:pt idx="3">
                  <c:v>5.1570833333333335</c:v>
                </c:pt>
                <c:pt idx="4">
                  <c:v>5.1365833333333333</c:v>
                </c:pt>
                <c:pt idx="5">
                  <c:v>5.1569999999999965</c:v>
                </c:pt>
                <c:pt idx="6">
                  <c:v>5.0871666666666675</c:v>
                </c:pt>
                <c:pt idx="7">
                  <c:v>5.0643333333333338</c:v>
                </c:pt>
                <c:pt idx="8">
                  <c:v>5.124749999999997</c:v>
                </c:pt>
                <c:pt idx="9">
                  <c:v>5.177083333333333</c:v>
                </c:pt>
                <c:pt idx="10">
                  <c:v>5.1830833333333324</c:v>
                </c:pt>
                <c:pt idx="11">
                  <c:v>5.2187500000000009</c:v>
                </c:pt>
                <c:pt idx="12">
                  <c:v>5.1851666666666665</c:v>
                </c:pt>
                <c:pt idx="13">
                  <c:v>5.2435833333333379</c:v>
                </c:pt>
                <c:pt idx="14">
                  <c:v>5.2403333333333402</c:v>
                </c:pt>
                <c:pt idx="15">
                  <c:v>5.2250833333333384</c:v>
                </c:pt>
                <c:pt idx="16">
                  <c:v>5.1798333333333391</c:v>
                </c:pt>
                <c:pt idx="17">
                  <c:v>5.1560833333333331</c:v>
                </c:pt>
                <c:pt idx="18">
                  <c:v>5.1486666666666672</c:v>
                </c:pt>
                <c:pt idx="19">
                  <c:v>5.1305833333333331</c:v>
                </c:pt>
                <c:pt idx="20">
                  <c:v>5.1212499999999999</c:v>
                </c:pt>
                <c:pt idx="21">
                  <c:v>5.1184166666666613</c:v>
                </c:pt>
                <c:pt idx="22">
                  <c:v>5.1019999999999985</c:v>
                </c:pt>
                <c:pt idx="23">
                  <c:v>5.0465833333333334</c:v>
                </c:pt>
                <c:pt idx="24">
                  <c:v>5.098583333333333</c:v>
                </c:pt>
                <c:pt idx="25">
                  <c:v>5.0855833333333331</c:v>
                </c:pt>
                <c:pt idx="26">
                  <c:v>5.0529166666666603</c:v>
                </c:pt>
                <c:pt idx="27">
                  <c:v>4.9593333333333423</c:v>
                </c:pt>
                <c:pt idx="28">
                  <c:v>4.9910000000000014</c:v>
                </c:pt>
                <c:pt idx="29">
                  <c:v>4.9842500000000003</c:v>
                </c:pt>
                <c:pt idx="30">
                  <c:v>4.9883333333333422</c:v>
                </c:pt>
                <c:pt idx="31">
                  <c:v>4.972500000000001</c:v>
                </c:pt>
                <c:pt idx="32">
                  <c:v>5.0369166666666665</c:v>
                </c:pt>
                <c:pt idx="33">
                  <c:v>5.0144166666666603</c:v>
                </c:pt>
                <c:pt idx="34">
                  <c:v>5.0260833333333332</c:v>
                </c:pt>
                <c:pt idx="35">
                  <c:v>5.0069166666666645</c:v>
                </c:pt>
                <c:pt idx="36">
                  <c:v>4.9887500000000014</c:v>
                </c:pt>
                <c:pt idx="37">
                  <c:v>4.9685833333333385</c:v>
                </c:pt>
                <c:pt idx="38">
                  <c:v>4.9819166666666668</c:v>
                </c:pt>
                <c:pt idx="39">
                  <c:v>4.9176666666666673</c:v>
                </c:pt>
                <c:pt idx="40">
                  <c:v>4.9387500000000024</c:v>
                </c:pt>
                <c:pt idx="41">
                  <c:v>4.8787499999999993</c:v>
                </c:pt>
                <c:pt idx="42">
                  <c:v>4.9118333333333384</c:v>
                </c:pt>
                <c:pt idx="43">
                  <c:v>4.9498333333333413</c:v>
                </c:pt>
                <c:pt idx="44">
                  <c:v>4.9006666666666714</c:v>
                </c:pt>
                <c:pt idx="45">
                  <c:v>4.9480833333333392</c:v>
                </c:pt>
                <c:pt idx="46">
                  <c:v>5.0549166666666583</c:v>
                </c:pt>
                <c:pt idx="47">
                  <c:v>5.080833333333338</c:v>
                </c:pt>
                <c:pt idx="48">
                  <c:v>4.9739999999999993</c:v>
                </c:pt>
                <c:pt idx="49">
                  <c:v>5.0180833333333332</c:v>
                </c:pt>
                <c:pt idx="50">
                  <c:v>4.9912500000000044</c:v>
                </c:pt>
                <c:pt idx="51">
                  <c:v>4.9842500000000003</c:v>
                </c:pt>
                <c:pt idx="52">
                  <c:v>4.9302500000000045</c:v>
                </c:pt>
                <c:pt idx="53">
                  <c:v>4.9224166666666607</c:v>
                </c:pt>
                <c:pt idx="54">
                  <c:v>4.9731666666666694</c:v>
                </c:pt>
                <c:pt idx="55">
                  <c:v>4.9867500000000033</c:v>
                </c:pt>
                <c:pt idx="56">
                  <c:v>4.9268333333333381</c:v>
                </c:pt>
                <c:pt idx="57">
                  <c:v>4.9160833333333382</c:v>
                </c:pt>
                <c:pt idx="58">
                  <c:v>4.9280833333333387</c:v>
                </c:pt>
                <c:pt idx="59">
                  <c:v>4.9111666666666673</c:v>
                </c:pt>
                <c:pt idx="60">
                  <c:v>4.9099166666666667</c:v>
                </c:pt>
                <c:pt idx="61">
                  <c:v>4.8387499999999992</c:v>
                </c:pt>
                <c:pt idx="62">
                  <c:v>4.8123333333333385</c:v>
                </c:pt>
                <c:pt idx="63">
                  <c:v>4.8739166666666645</c:v>
                </c:pt>
                <c:pt idx="64">
                  <c:v>4.8895833333333387</c:v>
                </c:pt>
                <c:pt idx="65">
                  <c:v>4.8444166666666622</c:v>
                </c:pt>
                <c:pt idx="66">
                  <c:v>4.821333333333337</c:v>
                </c:pt>
                <c:pt idx="67">
                  <c:v>4.80375</c:v>
                </c:pt>
                <c:pt idx="68">
                  <c:v>4.7849999999999975</c:v>
                </c:pt>
                <c:pt idx="69">
                  <c:v>4.7985000000000007</c:v>
                </c:pt>
                <c:pt idx="70">
                  <c:v>4.7496666666666716</c:v>
                </c:pt>
                <c:pt idx="71">
                  <c:v>4.7590000000000003</c:v>
                </c:pt>
                <c:pt idx="72">
                  <c:v>4.6819999999999995</c:v>
                </c:pt>
                <c:pt idx="73">
                  <c:v>4.6771666666666665</c:v>
                </c:pt>
                <c:pt idx="74">
                  <c:v>4.6651666666666616</c:v>
                </c:pt>
                <c:pt idx="75">
                  <c:v>4.6331666666666669</c:v>
                </c:pt>
                <c:pt idx="76">
                  <c:v>4.6428333333333329</c:v>
                </c:pt>
                <c:pt idx="77">
                  <c:v>4.721000000000001</c:v>
                </c:pt>
                <c:pt idx="78">
                  <c:v>4.6859999999999955</c:v>
                </c:pt>
                <c:pt idx="79">
                  <c:v>4.6150833333333336</c:v>
                </c:pt>
                <c:pt idx="80">
                  <c:v>4.6309166666666606</c:v>
                </c:pt>
                <c:pt idx="81">
                  <c:v>4.6252499999999985</c:v>
                </c:pt>
                <c:pt idx="82">
                  <c:v>4.6027499999999995</c:v>
                </c:pt>
                <c:pt idx="83">
                  <c:v>4.5845833333333337</c:v>
                </c:pt>
                <c:pt idx="84">
                  <c:v>4.6301666666666677</c:v>
                </c:pt>
                <c:pt idx="85">
                  <c:v>4.593</c:v>
                </c:pt>
                <c:pt idx="86">
                  <c:v>4.585333333333339</c:v>
                </c:pt>
                <c:pt idx="87">
                  <c:v>4.6822499999999998</c:v>
                </c:pt>
                <c:pt idx="88">
                  <c:v>4.6954999999999965</c:v>
                </c:pt>
                <c:pt idx="89">
                  <c:v>4.6092500000000003</c:v>
                </c:pt>
                <c:pt idx="90">
                  <c:v>4.5619166666666615</c:v>
                </c:pt>
                <c:pt idx="91">
                  <c:v>4.5687500000000005</c:v>
                </c:pt>
                <c:pt idx="92">
                  <c:v>4.5589166666666614</c:v>
                </c:pt>
                <c:pt idx="93">
                  <c:v>4.5069166666666645</c:v>
                </c:pt>
                <c:pt idx="94">
                  <c:v>4.532083333333337</c:v>
                </c:pt>
                <c:pt idx="95">
                  <c:v>4.4455</c:v>
                </c:pt>
                <c:pt idx="96">
                  <c:v>4.4204999999999997</c:v>
                </c:pt>
                <c:pt idx="97">
                  <c:v>4.38225</c:v>
                </c:pt>
                <c:pt idx="98">
                  <c:v>4.3447499999999986</c:v>
                </c:pt>
                <c:pt idx="99">
                  <c:v>4.322999999999996</c:v>
                </c:pt>
                <c:pt idx="100">
                  <c:v>4.2948333333333339</c:v>
                </c:pt>
                <c:pt idx="101">
                  <c:v>4.3175833333333342</c:v>
                </c:pt>
                <c:pt idx="102">
                  <c:v>4.2934999999999999</c:v>
                </c:pt>
                <c:pt idx="103">
                  <c:v>4.351333333333339</c:v>
                </c:pt>
                <c:pt idx="104">
                  <c:v>4.3427499999999997</c:v>
                </c:pt>
                <c:pt idx="105">
                  <c:v>4.3688333333333338</c:v>
                </c:pt>
                <c:pt idx="106">
                  <c:v>4.4206666666666674</c:v>
                </c:pt>
                <c:pt idx="107">
                  <c:v>4.3346666666666662</c:v>
                </c:pt>
                <c:pt idx="108">
                  <c:v>4.4024166666666655</c:v>
                </c:pt>
                <c:pt idx="109">
                  <c:v>4.3656666666666659</c:v>
                </c:pt>
                <c:pt idx="110">
                  <c:v>4.4284999999999997</c:v>
                </c:pt>
                <c:pt idx="111">
                  <c:v>4.4140833333333331</c:v>
                </c:pt>
                <c:pt idx="112">
                  <c:v>4.3505833333333328</c:v>
                </c:pt>
                <c:pt idx="113">
                  <c:v>4.3472499999999998</c:v>
                </c:pt>
                <c:pt idx="114">
                  <c:v>4.293166666666667</c:v>
                </c:pt>
                <c:pt idx="115">
                  <c:v>4.269166666666667</c:v>
                </c:pt>
                <c:pt idx="116">
                  <c:v>4.1495833333333385</c:v>
                </c:pt>
                <c:pt idx="117">
                  <c:v>4.1032500000000001</c:v>
                </c:pt>
                <c:pt idx="118">
                  <c:v>4.1173333333333337</c:v>
                </c:pt>
                <c:pt idx="119">
                  <c:v>4.0331666666666663</c:v>
                </c:pt>
                <c:pt idx="120">
                  <c:v>4.0102500000000001</c:v>
                </c:pt>
                <c:pt idx="121">
                  <c:v>4.0220833333333328</c:v>
                </c:pt>
                <c:pt idx="122">
                  <c:v>4.0130833333333333</c:v>
                </c:pt>
                <c:pt idx="123">
                  <c:v>4.0504166666666608</c:v>
                </c:pt>
                <c:pt idx="124">
                  <c:v>4.0703333333333402</c:v>
                </c:pt>
                <c:pt idx="125">
                  <c:v>4.0852500000000003</c:v>
                </c:pt>
                <c:pt idx="126">
                  <c:v>4.0500833333333386</c:v>
                </c:pt>
                <c:pt idx="127">
                  <c:v>4.0534166666666618</c:v>
                </c:pt>
                <c:pt idx="128">
                  <c:v>4.0229999999999952</c:v>
                </c:pt>
                <c:pt idx="129">
                  <c:v>3.9598333333333327</c:v>
                </c:pt>
                <c:pt idx="130">
                  <c:v>3.94075</c:v>
                </c:pt>
                <c:pt idx="131">
                  <c:v>3.9341666666666666</c:v>
                </c:pt>
                <c:pt idx="132">
                  <c:v>3.9979999999999998</c:v>
                </c:pt>
                <c:pt idx="133">
                  <c:v>3.9203333333333332</c:v>
                </c:pt>
                <c:pt idx="134">
                  <c:v>3.9655833333333335</c:v>
                </c:pt>
                <c:pt idx="135">
                  <c:v>3.931749999999997</c:v>
                </c:pt>
                <c:pt idx="136">
                  <c:v>3.8850833333333328</c:v>
                </c:pt>
                <c:pt idx="137">
                  <c:v>3.7801666666666689</c:v>
                </c:pt>
                <c:pt idx="138">
                  <c:v>3.7287500000000002</c:v>
                </c:pt>
                <c:pt idx="139">
                  <c:v>3.6999166666666672</c:v>
                </c:pt>
                <c:pt idx="140">
                  <c:v>3.5633333333333352</c:v>
                </c:pt>
                <c:pt idx="141">
                  <c:v>3.532499999999998</c:v>
                </c:pt>
                <c:pt idx="142">
                  <c:v>3.4004166666666666</c:v>
                </c:pt>
                <c:pt idx="143">
                  <c:v>3.4251666666666662</c:v>
                </c:pt>
                <c:pt idx="144">
                  <c:v>3.5887499999999997</c:v>
                </c:pt>
                <c:pt idx="145">
                  <c:v>3.6699166666666692</c:v>
                </c:pt>
                <c:pt idx="146">
                  <c:v>3.7538333333333331</c:v>
                </c:pt>
                <c:pt idx="147">
                  <c:v>3.6522499999999969</c:v>
                </c:pt>
                <c:pt idx="148">
                  <c:v>3.7297499999999988</c:v>
                </c:pt>
                <c:pt idx="149">
                  <c:v>3.6753333333333331</c:v>
                </c:pt>
                <c:pt idx="150">
                  <c:v>3.56</c:v>
                </c:pt>
                <c:pt idx="151">
                  <c:v>3.4976666666666669</c:v>
                </c:pt>
                <c:pt idx="152">
                  <c:v>3.6699166666666692</c:v>
                </c:pt>
                <c:pt idx="153">
                  <c:v>3.7020833333333338</c:v>
                </c:pt>
                <c:pt idx="154">
                  <c:v>3.77725</c:v>
                </c:pt>
                <c:pt idx="155">
                  <c:v>3.6638333333333342</c:v>
                </c:pt>
                <c:pt idx="156">
                  <c:v>3.6464166666666666</c:v>
                </c:pt>
                <c:pt idx="157">
                  <c:v>3.6883333333333352</c:v>
                </c:pt>
                <c:pt idx="158">
                  <c:v>3.7435000000000032</c:v>
                </c:pt>
                <c:pt idx="159">
                  <c:v>3.7526666666666668</c:v>
                </c:pt>
                <c:pt idx="160">
                  <c:v>3.802499999999998</c:v>
                </c:pt>
                <c:pt idx="161">
                  <c:v>3.7607499999999998</c:v>
                </c:pt>
                <c:pt idx="162">
                  <c:v>3.7978333333333332</c:v>
                </c:pt>
                <c:pt idx="163">
                  <c:v>3.8227499999999979</c:v>
                </c:pt>
                <c:pt idx="164">
                  <c:v>3.8074166666666671</c:v>
                </c:pt>
                <c:pt idx="165">
                  <c:v>3.8423333333333338</c:v>
                </c:pt>
                <c:pt idx="166">
                  <c:v>3.8415833333333329</c:v>
                </c:pt>
                <c:pt idx="167">
                  <c:v>3.7894166666666682</c:v>
                </c:pt>
                <c:pt idx="168">
                  <c:v>3.6852499999999977</c:v>
                </c:pt>
                <c:pt idx="169">
                  <c:v>3.5898333333333334</c:v>
                </c:pt>
                <c:pt idx="170">
                  <c:v>3.6344999999999987</c:v>
                </c:pt>
                <c:pt idx="171">
                  <c:v>3.5580833333333328</c:v>
                </c:pt>
                <c:pt idx="172">
                  <c:v>3.5822499999999979</c:v>
                </c:pt>
                <c:pt idx="173">
                  <c:v>3.5007499999999987</c:v>
                </c:pt>
                <c:pt idx="174">
                  <c:v>3.4592499999999964</c:v>
                </c:pt>
                <c:pt idx="175">
                  <c:v>3.4112499999999959</c:v>
                </c:pt>
                <c:pt idx="176">
                  <c:v>3.4154166666666668</c:v>
                </c:pt>
                <c:pt idx="177">
                  <c:v>3.4862499999999974</c:v>
                </c:pt>
                <c:pt idx="178">
                  <c:v>3.4561666666666668</c:v>
                </c:pt>
                <c:pt idx="179">
                  <c:v>3.5073333333333352</c:v>
                </c:pt>
                <c:pt idx="180">
                  <c:v>3.5655000000000001</c:v>
                </c:pt>
                <c:pt idx="181">
                  <c:v>3.577</c:v>
                </c:pt>
                <c:pt idx="182">
                  <c:v>3.5869166666666672</c:v>
                </c:pt>
                <c:pt idx="183">
                  <c:v>3.6176666666666666</c:v>
                </c:pt>
                <c:pt idx="184">
                  <c:v>3.5696666666666665</c:v>
                </c:pt>
                <c:pt idx="185">
                  <c:v>3.580833333333334</c:v>
                </c:pt>
                <c:pt idx="186">
                  <c:v>3.5444166666666672</c:v>
                </c:pt>
                <c:pt idx="187">
                  <c:v>3.542249999999997</c:v>
                </c:pt>
                <c:pt idx="188">
                  <c:v>3.5287500000000001</c:v>
                </c:pt>
                <c:pt idx="189">
                  <c:v>3.525249999999998</c:v>
                </c:pt>
                <c:pt idx="190">
                  <c:v>3.5201666666666682</c:v>
                </c:pt>
                <c:pt idx="191">
                  <c:v>3.4277500000000001</c:v>
                </c:pt>
                <c:pt idx="192">
                  <c:v>3.4680000000000004</c:v>
                </c:pt>
                <c:pt idx="193">
                  <c:v>3.5287500000000005</c:v>
                </c:pt>
                <c:pt idx="194">
                  <c:v>3.5420833333333328</c:v>
                </c:pt>
                <c:pt idx="195">
                  <c:v>3.5082499999999976</c:v>
                </c:pt>
                <c:pt idx="196">
                  <c:v>3.4546666666666663</c:v>
                </c:pt>
                <c:pt idx="197">
                  <c:v>3.4800000000000004</c:v>
                </c:pt>
                <c:pt idx="198">
                  <c:v>3.4429166666666671</c:v>
                </c:pt>
                <c:pt idx="199">
                  <c:v>3.3932499999999974</c:v>
                </c:pt>
                <c:pt idx="200">
                  <c:v>3.3574999999999977</c:v>
                </c:pt>
                <c:pt idx="201">
                  <c:v>3.352999999999998</c:v>
                </c:pt>
                <c:pt idx="202">
                  <c:v>3.3507499999999983</c:v>
                </c:pt>
                <c:pt idx="203">
                  <c:v>3.3045833333333334</c:v>
                </c:pt>
                <c:pt idx="204">
                  <c:v>3.2952499999999976</c:v>
                </c:pt>
                <c:pt idx="205">
                  <c:v>3.2397499999999977</c:v>
                </c:pt>
                <c:pt idx="206">
                  <c:v>3.2268333333333334</c:v>
                </c:pt>
                <c:pt idx="207">
                  <c:v>3.2366666666666668</c:v>
                </c:pt>
                <c:pt idx="208">
                  <c:v>3.2650833333333331</c:v>
                </c:pt>
                <c:pt idx="209">
                  <c:v>3.328416666666667</c:v>
                </c:pt>
                <c:pt idx="210">
                  <c:v>3.3431666666666682</c:v>
                </c:pt>
                <c:pt idx="211">
                  <c:v>3.3961666666666668</c:v>
                </c:pt>
                <c:pt idx="212">
                  <c:v>3.4512499999999964</c:v>
                </c:pt>
                <c:pt idx="213">
                  <c:v>3.4962499999999959</c:v>
                </c:pt>
                <c:pt idx="214">
                  <c:v>3.4329999999999976</c:v>
                </c:pt>
                <c:pt idx="215">
                  <c:v>3.5054166666666666</c:v>
                </c:pt>
                <c:pt idx="216">
                  <c:v>3.4706666666666668</c:v>
                </c:pt>
                <c:pt idx="217">
                  <c:v>3.5239166666666688</c:v>
                </c:pt>
                <c:pt idx="218">
                  <c:v>3.5655833333333331</c:v>
                </c:pt>
                <c:pt idx="219">
                  <c:v>3.6249166666666683</c:v>
                </c:pt>
                <c:pt idx="220">
                  <c:v>3.6364166666666669</c:v>
                </c:pt>
                <c:pt idx="221">
                  <c:v>3.6248333333333331</c:v>
                </c:pt>
                <c:pt idx="222">
                  <c:v>3.5643333333333342</c:v>
                </c:pt>
                <c:pt idx="223">
                  <c:v>3.6029166666666659</c:v>
                </c:pt>
                <c:pt idx="224">
                  <c:v>3.6649166666666688</c:v>
                </c:pt>
                <c:pt idx="225">
                  <c:v>3.6514166666666665</c:v>
                </c:pt>
                <c:pt idx="226">
                  <c:v>3.6841666666666688</c:v>
                </c:pt>
                <c:pt idx="227">
                  <c:v>3.5741666666666672</c:v>
                </c:pt>
                <c:pt idx="228">
                  <c:v>3.6229166666666672</c:v>
                </c:pt>
                <c:pt idx="229">
                  <c:v>3.6003333333333352</c:v>
                </c:pt>
                <c:pt idx="230">
                  <c:v>3.5411666666666672</c:v>
                </c:pt>
                <c:pt idx="231">
                  <c:v>3.522249999999997</c:v>
                </c:pt>
                <c:pt idx="232">
                  <c:v>3.4368333333333316</c:v>
                </c:pt>
                <c:pt idx="233">
                  <c:v>3.3762499999999958</c:v>
                </c:pt>
                <c:pt idx="234">
                  <c:v>3.4283333333333332</c:v>
                </c:pt>
                <c:pt idx="235">
                  <c:v>3.3762499999999949</c:v>
                </c:pt>
                <c:pt idx="236">
                  <c:v>3.4165833333333313</c:v>
                </c:pt>
                <c:pt idx="237">
                  <c:v>3.4304166666666664</c:v>
                </c:pt>
                <c:pt idx="238">
                  <c:v>3.425249999999997</c:v>
                </c:pt>
                <c:pt idx="239">
                  <c:v>3.3709166666666666</c:v>
                </c:pt>
                <c:pt idx="240">
                  <c:v>3.3931666666666671</c:v>
                </c:pt>
                <c:pt idx="241">
                  <c:v>3.3379999999999987</c:v>
                </c:pt>
                <c:pt idx="242">
                  <c:v>3.3422499999999964</c:v>
                </c:pt>
                <c:pt idx="243">
                  <c:v>3.2959999999999994</c:v>
                </c:pt>
                <c:pt idx="244">
                  <c:v>3.4518333333333309</c:v>
                </c:pt>
                <c:pt idx="245">
                  <c:v>3.4274166666666672</c:v>
                </c:pt>
                <c:pt idx="246">
                  <c:v>3.4822499999999974</c:v>
                </c:pt>
                <c:pt idx="247">
                  <c:v>3.4609166666666682</c:v>
                </c:pt>
                <c:pt idx="248">
                  <c:v>3.4707499999999971</c:v>
                </c:pt>
                <c:pt idx="249">
                  <c:v>3.4749999999999988</c:v>
                </c:pt>
                <c:pt idx="250">
                  <c:v>3.5120833333333303</c:v>
                </c:pt>
                <c:pt idx="251">
                  <c:v>3.5368333333333317</c:v>
                </c:pt>
                <c:pt idx="252">
                  <c:v>3.5820833333333337</c:v>
                </c:pt>
              </c:numCache>
            </c:numRef>
          </c:val>
          <c:smooth val="0"/>
        </c:ser>
        <c:ser>
          <c:idx val="31"/>
          <c:order val="2"/>
          <c:tx>
            <c:strRef>
              <c:f>NG!$AG$1</c:f>
              <c:strCache>
                <c:ptCount val="1"/>
                <c:pt idx="0">
                  <c:v>Cal 2014</c:v>
                </c:pt>
              </c:strCache>
            </c:strRef>
          </c:tx>
          <c:spPr>
            <a:ln>
              <a:solidFill>
                <a:schemeClr val="accent1"/>
              </a:solidFill>
            </a:ln>
          </c:spPr>
          <c:marker>
            <c:symbol val="none"/>
          </c:marker>
          <c:cat>
            <c:numRef>
              <c:f>NG!$A$3:$A$255</c:f>
              <c:numCache>
                <c:formatCode>m/d/yyyy</c:formatCode>
                <c:ptCount val="253"/>
                <c:pt idx="0">
                  <c:v>40721</c:v>
                </c:pt>
                <c:pt idx="1">
                  <c:v>40722</c:v>
                </c:pt>
                <c:pt idx="2">
                  <c:v>40723</c:v>
                </c:pt>
                <c:pt idx="3">
                  <c:v>40724</c:v>
                </c:pt>
                <c:pt idx="4">
                  <c:v>40725</c:v>
                </c:pt>
                <c:pt idx="5">
                  <c:v>40729</c:v>
                </c:pt>
                <c:pt idx="6">
                  <c:v>40730</c:v>
                </c:pt>
                <c:pt idx="7">
                  <c:v>40731</c:v>
                </c:pt>
                <c:pt idx="8">
                  <c:v>40732</c:v>
                </c:pt>
                <c:pt idx="9">
                  <c:v>40735</c:v>
                </c:pt>
                <c:pt idx="10">
                  <c:v>40736</c:v>
                </c:pt>
                <c:pt idx="11">
                  <c:v>40737</c:v>
                </c:pt>
                <c:pt idx="12">
                  <c:v>40738</c:v>
                </c:pt>
                <c:pt idx="13">
                  <c:v>40739</c:v>
                </c:pt>
                <c:pt idx="14">
                  <c:v>40742</c:v>
                </c:pt>
                <c:pt idx="15">
                  <c:v>40743</c:v>
                </c:pt>
                <c:pt idx="16">
                  <c:v>40744</c:v>
                </c:pt>
                <c:pt idx="17">
                  <c:v>40745</c:v>
                </c:pt>
                <c:pt idx="18">
                  <c:v>40746</c:v>
                </c:pt>
                <c:pt idx="19">
                  <c:v>40749</c:v>
                </c:pt>
                <c:pt idx="20">
                  <c:v>40750</c:v>
                </c:pt>
                <c:pt idx="21">
                  <c:v>40751</c:v>
                </c:pt>
                <c:pt idx="22">
                  <c:v>40752</c:v>
                </c:pt>
                <c:pt idx="23">
                  <c:v>40753</c:v>
                </c:pt>
                <c:pt idx="24">
                  <c:v>40756</c:v>
                </c:pt>
                <c:pt idx="25">
                  <c:v>40757</c:v>
                </c:pt>
                <c:pt idx="26">
                  <c:v>40758</c:v>
                </c:pt>
                <c:pt idx="27">
                  <c:v>40759</c:v>
                </c:pt>
                <c:pt idx="28">
                  <c:v>40760</c:v>
                </c:pt>
                <c:pt idx="29">
                  <c:v>40763</c:v>
                </c:pt>
                <c:pt idx="30">
                  <c:v>40764</c:v>
                </c:pt>
                <c:pt idx="31">
                  <c:v>40765</c:v>
                </c:pt>
                <c:pt idx="32">
                  <c:v>40766</c:v>
                </c:pt>
                <c:pt idx="33">
                  <c:v>40767</c:v>
                </c:pt>
                <c:pt idx="34">
                  <c:v>40770</c:v>
                </c:pt>
                <c:pt idx="35">
                  <c:v>40771</c:v>
                </c:pt>
                <c:pt idx="36">
                  <c:v>40772</c:v>
                </c:pt>
                <c:pt idx="37">
                  <c:v>40773</c:v>
                </c:pt>
                <c:pt idx="38">
                  <c:v>40774</c:v>
                </c:pt>
                <c:pt idx="39">
                  <c:v>40777</c:v>
                </c:pt>
                <c:pt idx="40">
                  <c:v>40778</c:v>
                </c:pt>
                <c:pt idx="41">
                  <c:v>40779</c:v>
                </c:pt>
                <c:pt idx="42">
                  <c:v>40780</c:v>
                </c:pt>
                <c:pt idx="43">
                  <c:v>40781</c:v>
                </c:pt>
                <c:pt idx="44">
                  <c:v>40784</c:v>
                </c:pt>
                <c:pt idx="45">
                  <c:v>40785</c:v>
                </c:pt>
                <c:pt idx="46">
                  <c:v>40786</c:v>
                </c:pt>
                <c:pt idx="47">
                  <c:v>40787</c:v>
                </c:pt>
                <c:pt idx="48">
                  <c:v>40788</c:v>
                </c:pt>
                <c:pt idx="49">
                  <c:v>40792</c:v>
                </c:pt>
                <c:pt idx="50">
                  <c:v>40793</c:v>
                </c:pt>
                <c:pt idx="51">
                  <c:v>40794</c:v>
                </c:pt>
                <c:pt idx="52">
                  <c:v>40795</c:v>
                </c:pt>
                <c:pt idx="53">
                  <c:v>40798</c:v>
                </c:pt>
                <c:pt idx="54">
                  <c:v>40799</c:v>
                </c:pt>
                <c:pt idx="55">
                  <c:v>40800</c:v>
                </c:pt>
                <c:pt idx="56">
                  <c:v>40801</c:v>
                </c:pt>
                <c:pt idx="57">
                  <c:v>40802</c:v>
                </c:pt>
                <c:pt idx="58">
                  <c:v>40805</c:v>
                </c:pt>
                <c:pt idx="59">
                  <c:v>40806</c:v>
                </c:pt>
                <c:pt idx="60">
                  <c:v>40807</c:v>
                </c:pt>
                <c:pt idx="61">
                  <c:v>40808</c:v>
                </c:pt>
                <c:pt idx="62">
                  <c:v>40809</c:v>
                </c:pt>
                <c:pt idx="63">
                  <c:v>40812</c:v>
                </c:pt>
                <c:pt idx="64">
                  <c:v>40813</c:v>
                </c:pt>
                <c:pt idx="65">
                  <c:v>40814</c:v>
                </c:pt>
                <c:pt idx="66">
                  <c:v>40815</c:v>
                </c:pt>
                <c:pt idx="67">
                  <c:v>40816</c:v>
                </c:pt>
                <c:pt idx="68">
                  <c:v>40819</c:v>
                </c:pt>
                <c:pt idx="69">
                  <c:v>40820</c:v>
                </c:pt>
                <c:pt idx="70">
                  <c:v>40821</c:v>
                </c:pt>
                <c:pt idx="71">
                  <c:v>40822</c:v>
                </c:pt>
                <c:pt idx="72">
                  <c:v>40823</c:v>
                </c:pt>
                <c:pt idx="73">
                  <c:v>40826</c:v>
                </c:pt>
                <c:pt idx="74">
                  <c:v>40827</c:v>
                </c:pt>
                <c:pt idx="75">
                  <c:v>40828</c:v>
                </c:pt>
                <c:pt idx="76">
                  <c:v>40829</c:v>
                </c:pt>
                <c:pt idx="77">
                  <c:v>40830</c:v>
                </c:pt>
                <c:pt idx="78">
                  <c:v>40833</c:v>
                </c:pt>
                <c:pt idx="79">
                  <c:v>40834</c:v>
                </c:pt>
                <c:pt idx="80">
                  <c:v>40835</c:v>
                </c:pt>
                <c:pt idx="81">
                  <c:v>40836</c:v>
                </c:pt>
                <c:pt idx="82">
                  <c:v>40837</c:v>
                </c:pt>
                <c:pt idx="83">
                  <c:v>40840</c:v>
                </c:pt>
                <c:pt idx="84">
                  <c:v>40841</c:v>
                </c:pt>
                <c:pt idx="85">
                  <c:v>40842</c:v>
                </c:pt>
                <c:pt idx="86">
                  <c:v>40843</c:v>
                </c:pt>
                <c:pt idx="87">
                  <c:v>40844</c:v>
                </c:pt>
                <c:pt idx="88">
                  <c:v>40847</c:v>
                </c:pt>
                <c:pt idx="89">
                  <c:v>40848</c:v>
                </c:pt>
                <c:pt idx="90">
                  <c:v>40849</c:v>
                </c:pt>
                <c:pt idx="91">
                  <c:v>40850</c:v>
                </c:pt>
                <c:pt idx="92">
                  <c:v>40851</c:v>
                </c:pt>
                <c:pt idx="93">
                  <c:v>40854</c:v>
                </c:pt>
                <c:pt idx="94">
                  <c:v>40855</c:v>
                </c:pt>
                <c:pt idx="95">
                  <c:v>40856</c:v>
                </c:pt>
                <c:pt idx="96">
                  <c:v>40857</c:v>
                </c:pt>
                <c:pt idx="97">
                  <c:v>40858</c:v>
                </c:pt>
                <c:pt idx="98">
                  <c:v>40861</c:v>
                </c:pt>
                <c:pt idx="99">
                  <c:v>40862</c:v>
                </c:pt>
                <c:pt idx="100">
                  <c:v>40863</c:v>
                </c:pt>
                <c:pt idx="101">
                  <c:v>40864</c:v>
                </c:pt>
                <c:pt idx="102">
                  <c:v>40865</c:v>
                </c:pt>
                <c:pt idx="103">
                  <c:v>40868</c:v>
                </c:pt>
                <c:pt idx="104">
                  <c:v>40869</c:v>
                </c:pt>
                <c:pt idx="105">
                  <c:v>40870</c:v>
                </c:pt>
                <c:pt idx="106">
                  <c:v>40872</c:v>
                </c:pt>
                <c:pt idx="107">
                  <c:v>40875</c:v>
                </c:pt>
                <c:pt idx="108">
                  <c:v>40876</c:v>
                </c:pt>
                <c:pt idx="109">
                  <c:v>40877</c:v>
                </c:pt>
                <c:pt idx="110">
                  <c:v>40878</c:v>
                </c:pt>
                <c:pt idx="111">
                  <c:v>40879</c:v>
                </c:pt>
                <c:pt idx="112">
                  <c:v>40882</c:v>
                </c:pt>
                <c:pt idx="113">
                  <c:v>40883</c:v>
                </c:pt>
                <c:pt idx="114">
                  <c:v>40884</c:v>
                </c:pt>
                <c:pt idx="115">
                  <c:v>40885</c:v>
                </c:pt>
                <c:pt idx="116">
                  <c:v>40886</c:v>
                </c:pt>
                <c:pt idx="117">
                  <c:v>40889</c:v>
                </c:pt>
                <c:pt idx="118">
                  <c:v>40890</c:v>
                </c:pt>
                <c:pt idx="119">
                  <c:v>40891</c:v>
                </c:pt>
                <c:pt idx="120">
                  <c:v>40892</c:v>
                </c:pt>
                <c:pt idx="121">
                  <c:v>40893</c:v>
                </c:pt>
                <c:pt idx="122">
                  <c:v>40896</c:v>
                </c:pt>
                <c:pt idx="123">
                  <c:v>40897</c:v>
                </c:pt>
                <c:pt idx="124">
                  <c:v>40898</c:v>
                </c:pt>
                <c:pt idx="125">
                  <c:v>40899</c:v>
                </c:pt>
                <c:pt idx="126">
                  <c:v>40900</c:v>
                </c:pt>
                <c:pt idx="127">
                  <c:v>40904</c:v>
                </c:pt>
                <c:pt idx="128">
                  <c:v>40905</c:v>
                </c:pt>
                <c:pt idx="129">
                  <c:v>40906</c:v>
                </c:pt>
                <c:pt idx="130">
                  <c:v>40907</c:v>
                </c:pt>
                <c:pt idx="131">
                  <c:v>40911</c:v>
                </c:pt>
                <c:pt idx="132">
                  <c:v>40912</c:v>
                </c:pt>
                <c:pt idx="133">
                  <c:v>40913</c:v>
                </c:pt>
                <c:pt idx="134">
                  <c:v>40914</c:v>
                </c:pt>
                <c:pt idx="135">
                  <c:v>40917</c:v>
                </c:pt>
                <c:pt idx="136">
                  <c:v>40918</c:v>
                </c:pt>
                <c:pt idx="137">
                  <c:v>40919</c:v>
                </c:pt>
                <c:pt idx="138">
                  <c:v>40920</c:v>
                </c:pt>
                <c:pt idx="139">
                  <c:v>40921</c:v>
                </c:pt>
                <c:pt idx="140">
                  <c:v>40925</c:v>
                </c:pt>
                <c:pt idx="141">
                  <c:v>40926</c:v>
                </c:pt>
                <c:pt idx="142">
                  <c:v>40927</c:v>
                </c:pt>
                <c:pt idx="143">
                  <c:v>40928</c:v>
                </c:pt>
                <c:pt idx="144">
                  <c:v>40931</c:v>
                </c:pt>
                <c:pt idx="145">
                  <c:v>40932</c:v>
                </c:pt>
                <c:pt idx="146">
                  <c:v>40933</c:v>
                </c:pt>
                <c:pt idx="147">
                  <c:v>40934</c:v>
                </c:pt>
                <c:pt idx="148">
                  <c:v>40935</c:v>
                </c:pt>
                <c:pt idx="149">
                  <c:v>40938</c:v>
                </c:pt>
                <c:pt idx="150">
                  <c:v>40939</c:v>
                </c:pt>
                <c:pt idx="151">
                  <c:v>40940</c:v>
                </c:pt>
                <c:pt idx="152">
                  <c:v>40941</c:v>
                </c:pt>
                <c:pt idx="153">
                  <c:v>40942</c:v>
                </c:pt>
                <c:pt idx="154">
                  <c:v>40945</c:v>
                </c:pt>
                <c:pt idx="155">
                  <c:v>40946</c:v>
                </c:pt>
                <c:pt idx="156">
                  <c:v>40947</c:v>
                </c:pt>
                <c:pt idx="157">
                  <c:v>40948</c:v>
                </c:pt>
                <c:pt idx="158">
                  <c:v>40949</c:v>
                </c:pt>
                <c:pt idx="159">
                  <c:v>40952</c:v>
                </c:pt>
                <c:pt idx="160">
                  <c:v>40953</c:v>
                </c:pt>
                <c:pt idx="161">
                  <c:v>40954</c:v>
                </c:pt>
                <c:pt idx="162">
                  <c:v>40955</c:v>
                </c:pt>
                <c:pt idx="163">
                  <c:v>40956</c:v>
                </c:pt>
                <c:pt idx="164">
                  <c:v>40960</c:v>
                </c:pt>
                <c:pt idx="165">
                  <c:v>40961</c:v>
                </c:pt>
                <c:pt idx="166">
                  <c:v>40962</c:v>
                </c:pt>
                <c:pt idx="167">
                  <c:v>40963</c:v>
                </c:pt>
                <c:pt idx="168">
                  <c:v>40966</c:v>
                </c:pt>
                <c:pt idx="169">
                  <c:v>40967</c:v>
                </c:pt>
                <c:pt idx="170">
                  <c:v>40968</c:v>
                </c:pt>
                <c:pt idx="171">
                  <c:v>40969</c:v>
                </c:pt>
                <c:pt idx="172">
                  <c:v>40970</c:v>
                </c:pt>
                <c:pt idx="173">
                  <c:v>40973</c:v>
                </c:pt>
                <c:pt idx="174">
                  <c:v>40974</c:v>
                </c:pt>
                <c:pt idx="175">
                  <c:v>40975</c:v>
                </c:pt>
                <c:pt idx="176">
                  <c:v>40976</c:v>
                </c:pt>
                <c:pt idx="177">
                  <c:v>40977</c:v>
                </c:pt>
                <c:pt idx="178">
                  <c:v>40980</c:v>
                </c:pt>
                <c:pt idx="179">
                  <c:v>40981</c:v>
                </c:pt>
                <c:pt idx="180">
                  <c:v>40982</c:v>
                </c:pt>
                <c:pt idx="181">
                  <c:v>40983</c:v>
                </c:pt>
                <c:pt idx="182">
                  <c:v>40984</c:v>
                </c:pt>
                <c:pt idx="183">
                  <c:v>40987</c:v>
                </c:pt>
                <c:pt idx="184">
                  <c:v>40988</c:v>
                </c:pt>
                <c:pt idx="185">
                  <c:v>40989</c:v>
                </c:pt>
                <c:pt idx="186">
                  <c:v>40990</c:v>
                </c:pt>
                <c:pt idx="187">
                  <c:v>40991</c:v>
                </c:pt>
                <c:pt idx="188">
                  <c:v>40994</c:v>
                </c:pt>
                <c:pt idx="189">
                  <c:v>40995</c:v>
                </c:pt>
                <c:pt idx="190">
                  <c:v>40996</c:v>
                </c:pt>
                <c:pt idx="191">
                  <c:v>40997</c:v>
                </c:pt>
                <c:pt idx="192">
                  <c:v>40998</c:v>
                </c:pt>
                <c:pt idx="193">
                  <c:v>41001</c:v>
                </c:pt>
                <c:pt idx="194">
                  <c:v>41002</c:v>
                </c:pt>
                <c:pt idx="195">
                  <c:v>41003</c:v>
                </c:pt>
                <c:pt idx="196">
                  <c:v>41004</c:v>
                </c:pt>
                <c:pt idx="197">
                  <c:v>41008</c:v>
                </c:pt>
                <c:pt idx="198">
                  <c:v>41009</c:v>
                </c:pt>
                <c:pt idx="199">
                  <c:v>41010</c:v>
                </c:pt>
                <c:pt idx="200">
                  <c:v>41011</c:v>
                </c:pt>
                <c:pt idx="201">
                  <c:v>41012</c:v>
                </c:pt>
                <c:pt idx="202">
                  <c:v>41015</c:v>
                </c:pt>
                <c:pt idx="203">
                  <c:v>41016</c:v>
                </c:pt>
                <c:pt idx="204">
                  <c:v>41017</c:v>
                </c:pt>
                <c:pt idx="205">
                  <c:v>41018</c:v>
                </c:pt>
                <c:pt idx="206">
                  <c:v>41019</c:v>
                </c:pt>
                <c:pt idx="207">
                  <c:v>41022</c:v>
                </c:pt>
                <c:pt idx="208">
                  <c:v>41023</c:v>
                </c:pt>
                <c:pt idx="209">
                  <c:v>41024</c:v>
                </c:pt>
                <c:pt idx="210">
                  <c:v>41025</c:v>
                </c:pt>
                <c:pt idx="211">
                  <c:v>41026</c:v>
                </c:pt>
                <c:pt idx="212">
                  <c:v>41029</c:v>
                </c:pt>
                <c:pt idx="213">
                  <c:v>41030</c:v>
                </c:pt>
                <c:pt idx="214">
                  <c:v>41031</c:v>
                </c:pt>
                <c:pt idx="215">
                  <c:v>41032</c:v>
                </c:pt>
                <c:pt idx="216">
                  <c:v>41033</c:v>
                </c:pt>
                <c:pt idx="217">
                  <c:v>41036</c:v>
                </c:pt>
                <c:pt idx="218">
                  <c:v>41037</c:v>
                </c:pt>
                <c:pt idx="219">
                  <c:v>41038</c:v>
                </c:pt>
                <c:pt idx="220">
                  <c:v>41039</c:v>
                </c:pt>
                <c:pt idx="221">
                  <c:v>41040</c:v>
                </c:pt>
                <c:pt idx="222">
                  <c:v>41043</c:v>
                </c:pt>
                <c:pt idx="223">
                  <c:v>41044</c:v>
                </c:pt>
                <c:pt idx="224">
                  <c:v>41045</c:v>
                </c:pt>
                <c:pt idx="225">
                  <c:v>41046</c:v>
                </c:pt>
                <c:pt idx="226">
                  <c:v>41047</c:v>
                </c:pt>
                <c:pt idx="227">
                  <c:v>41050</c:v>
                </c:pt>
                <c:pt idx="228">
                  <c:v>41051</c:v>
                </c:pt>
                <c:pt idx="229">
                  <c:v>41052</c:v>
                </c:pt>
                <c:pt idx="230">
                  <c:v>41053</c:v>
                </c:pt>
                <c:pt idx="231">
                  <c:v>41054</c:v>
                </c:pt>
                <c:pt idx="232">
                  <c:v>41058</c:v>
                </c:pt>
                <c:pt idx="233">
                  <c:v>41059</c:v>
                </c:pt>
                <c:pt idx="234">
                  <c:v>41060</c:v>
                </c:pt>
                <c:pt idx="235">
                  <c:v>41061</c:v>
                </c:pt>
                <c:pt idx="236">
                  <c:v>41064</c:v>
                </c:pt>
                <c:pt idx="237">
                  <c:v>41065</c:v>
                </c:pt>
                <c:pt idx="238">
                  <c:v>41066</c:v>
                </c:pt>
                <c:pt idx="239">
                  <c:v>41067</c:v>
                </c:pt>
                <c:pt idx="240">
                  <c:v>41068</c:v>
                </c:pt>
                <c:pt idx="241">
                  <c:v>41071</c:v>
                </c:pt>
                <c:pt idx="242">
                  <c:v>41072</c:v>
                </c:pt>
                <c:pt idx="243">
                  <c:v>41073</c:v>
                </c:pt>
                <c:pt idx="244">
                  <c:v>41074</c:v>
                </c:pt>
                <c:pt idx="245">
                  <c:v>41075</c:v>
                </c:pt>
                <c:pt idx="246">
                  <c:v>41078</c:v>
                </c:pt>
                <c:pt idx="247">
                  <c:v>41079</c:v>
                </c:pt>
                <c:pt idx="248">
                  <c:v>41080</c:v>
                </c:pt>
                <c:pt idx="249">
                  <c:v>41081</c:v>
                </c:pt>
                <c:pt idx="250">
                  <c:v>41082</c:v>
                </c:pt>
                <c:pt idx="251">
                  <c:v>41085</c:v>
                </c:pt>
                <c:pt idx="252">
                  <c:v>41086</c:v>
                </c:pt>
              </c:numCache>
            </c:numRef>
          </c:cat>
          <c:val>
            <c:numRef>
              <c:f>NG!$AG$3:$AG$255</c:f>
              <c:numCache>
                <c:formatCode>General</c:formatCode>
                <c:ptCount val="253"/>
                <c:pt idx="0">
                  <c:v>5.3531666666666666</c:v>
                </c:pt>
                <c:pt idx="1">
                  <c:v>5.4065000000000003</c:v>
                </c:pt>
                <c:pt idx="2">
                  <c:v>5.3747499999999997</c:v>
                </c:pt>
                <c:pt idx="3">
                  <c:v>5.4161666666666664</c:v>
                </c:pt>
                <c:pt idx="4">
                  <c:v>5.4081666666666663</c:v>
                </c:pt>
                <c:pt idx="5">
                  <c:v>5.40008333333334</c:v>
                </c:pt>
                <c:pt idx="6">
                  <c:v>5.3489999999999975</c:v>
                </c:pt>
                <c:pt idx="7">
                  <c:v>5.355666666666667</c:v>
                </c:pt>
                <c:pt idx="8">
                  <c:v>5.4068333333333412</c:v>
                </c:pt>
                <c:pt idx="9">
                  <c:v>5.4537500000000003</c:v>
                </c:pt>
                <c:pt idx="10">
                  <c:v>5.4597500000000014</c:v>
                </c:pt>
                <c:pt idx="11">
                  <c:v>5.4947499999999998</c:v>
                </c:pt>
                <c:pt idx="12">
                  <c:v>5.4702500000000036</c:v>
                </c:pt>
                <c:pt idx="13">
                  <c:v>5.5032500000000004</c:v>
                </c:pt>
                <c:pt idx="14">
                  <c:v>5.4876666666666694</c:v>
                </c:pt>
                <c:pt idx="15">
                  <c:v>5.4574166666666626</c:v>
                </c:pt>
                <c:pt idx="16">
                  <c:v>5.4090833333333421</c:v>
                </c:pt>
                <c:pt idx="17">
                  <c:v>5.4165000000000001</c:v>
                </c:pt>
                <c:pt idx="18">
                  <c:v>5.3999166666666616</c:v>
                </c:pt>
                <c:pt idx="19">
                  <c:v>5.3849166666666584</c:v>
                </c:pt>
                <c:pt idx="20">
                  <c:v>5.3872500000000008</c:v>
                </c:pt>
                <c:pt idx="21">
                  <c:v>5.3852499999999992</c:v>
                </c:pt>
                <c:pt idx="22">
                  <c:v>5.4112500000000034</c:v>
                </c:pt>
                <c:pt idx="23">
                  <c:v>5.3434999999999997</c:v>
                </c:pt>
                <c:pt idx="24">
                  <c:v>5.3974999999999955</c:v>
                </c:pt>
                <c:pt idx="25">
                  <c:v>5.3977499999999985</c:v>
                </c:pt>
                <c:pt idx="26">
                  <c:v>5.3695833333333338</c:v>
                </c:pt>
                <c:pt idx="27">
                  <c:v>5.2693333333333392</c:v>
                </c:pt>
                <c:pt idx="28">
                  <c:v>5.27475</c:v>
                </c:pt>
                <c:pt idx="29">
                  <c:v>5.2684999999999995</c:v>
                </c:pt>
                <c:pt idx="30">
                  <c:v>5.2562500000000014</c:v>
                </c:pt>
                <c:pt idx="31">
                  <c:v>5.2297500000000001</c:v>
                </c:pt>
                <c:pt idx="32">
                  <c:v>5.2742500000000003</c:v>
                </c:pt>
                <c:pt idx="33">
                  <c:v>5.2802500000000014</c:v>
                </c:pt>
                <c:pt idx="34">
                  <c:v>5.3059999999999965</c:v>
                </c:pt>
                <c:pt idx="35">
                  <c:v>5.3314166666666667</c:v>
                </c:pt>
                <c:pt idx="36">
                  <c:v>5.309833333333339</c:v>
                </c:pt>
                <c:pt idx="37">
                  <c:v>5.2956666666666674</c:v>
                </c:pt>
                <c:pt idx="38">
                  <c:v>5.3036666666666674</c:v>
                </c:pt>
                <c:pt idx="39">
                  <c:v>5.2434166666666657</c:v>
                </c:pt>
                <c:pt idx="40">
                  <c:v>5.2603333333333371</c:v>
                </c:pt>
                <c:pt idx="41">
                  <c:v>5.2064166666666667</c:v>
                </c:pt>
                <c:pt idx="42">
                  <c:v>5.2329999999999997</c:v>
                </c:pt>
                <c:pt idx="43">
                  <c:v>5.2517500000000004</c:v>
                </c:pt>
                <c:pt idx="44">
                  <c:v>5.2171666666666665</c:v>
                </c:pt>
                <c:pt idx="45">
                  <c:v>5.2484166666666665</c:v>
                </c:pt>
                <c:pt idx="46">
                  <c:v>5.3269999999999955</c:v>
                </c:pt>
                <c:pt idx="47">
                  <c:v>5.370166666666667</c:v>
                </c:pt>
                <c:pt idx="48">
                  <c:v>5.2887500000000003</c:v>
                </c:pt>
                <c:pt idx="49">
                  <c:v>5.3176666666666668</c:v>
                </c:pt>
                <c:pt idx="50">
                  <c:v>5.2976666666666663</c:v>
                </c:pt>
                <c:pt idx="51">
                  <c:v>5.2876666666666674</c:v>
                </c:pt>
                <c:pt idx="52">
                  <c:v>5.2346666666666684</c:v>
                </c:pt>
                <c:pt idx="53">
                  <c:v>5.2234166666666635</c:v>
                </c:pt>
                <c:pt idx="54">
                  <c:v>5.2556666666666674</c:v>
                </c:pt>
                <c:pt idx="55">
                  <c:v>5.2500833333333334</c:v>
                </c:pt>
                <c:pt idx="56">
                  <c:v>5.1968333333333332</c:v>
                </c:pt>
                <c:pt idx="57">
                  <c:v>5.1912499999999993</c:v>
                </c:pt>
                <c:pt idx="58">
                  <c:v>5.2007500000000002</c:v>
                </c:pt>
                <c:pt idx="59">
                  <c:v>5.2</c:v>
                </c:pt>
                <c:pt idx="60">
                  <c:v>5.2060833333333392</c:v>
                </c:pt>
                <c:pt idx="61">
                  <c:v>5.121666666666667</c:v>
                </c:pt>
                <c:pt idx="62">
                  <c:v>5.1015000000000006</c:v>
                </c:pt>
                <c:pt idx="63">
                  <c:v>5.1661666666666655</c:v>
                </c:pt>
                <c:pt idx="64">
                  <c:v>5.1959166666666583</c:v>
                </c:pt>
                <c:pt idx="65">
                  <c:v>5.1669166666666584</c:v>
                </c:pt>
                <c:pt idx="66">
                  <c:v>5.1479166666666583</c:v>
                </c:pt>
                <c:pt idx="67">
                  <c:v>5.1349166666666584</c:v>
                </c:pt>
                <c:pt idx="68">
                  <c:v>5.1209166666666563</c:v>
                </c:pt>
                <c:pt idx="69">
                  <c:v>5.1179999999999941</c:v>
                </c:pt>
                <c:pt idx="70">
                  <c:v>5.0733333333333412</c:v>
                </c:pt>
                <c:pt idx="71">
                  <c:v>5.0501666666666667</c:v>
                </c:pt>
                <c:pt idx="72">
                  <c:v>4.9806666666666715</c:v>
                </c:pt>
                <c:pt idx="73">
                  <c:v>4.9819166666666668</c:v>
                </c:pt>
                <c:pt idx="74">
                  <c:v>4.9615833333333379</c:v>
                </c:pt>
                <c:pt idx="75">
                  <c:v>4.9416666666666718</c:v>
                </c:pt>
                <c:pt idx="76">
                  <c:v>4.9620833333333332</c:v>
                </c:pt>
                <c:pt idx="77">
                  <c:v>5.0188333333333333</c:v>
                </c:pt>
                <c:pt idx="78">
                  <c:v>4.9964166666666658</c:v>
                </c:pt>
                <c:pt idx="79">
                  <c:v>4.9442500000000011</c:v>
                </c:pt>
                <c:pt idx="80">
                  <c:v>4.9524999999999997</c:v>
                </c:pt>
                <c:pt idx="81">
                  <c:v>4.9550833333333379</c:v>
                </c:pt>
                <c:pt idx="82">
                  <c:v>4.948999999999999</c:v>
                </c:pt>
                <c:pt idx="83">
                  <c:v>4.9442499999999994</c:v>
                </c:pt>
                <c:pt idx="84">
                  <c:v>4.9774166666666666</c:v>
                </c:pt>
                <c:pt idx="85">
                  <c:v>4.9599166666666665</c:v>
                </c:pt>
                <c:pt idx="86">
                  <c:v>4.9577499999999999</c:v>
                </c:pt>
                <c:pt idx="87">
                  <c:v>5.0441666666666665</c:v>
                </c:pt>
                <c:pt idx="88">
                  <c:v>5.0504999999999995</c:v>
                </c:pt>
                <c:pt idx="89">
                  <c:v>4.9749166666666618</c:v>
                </c:pt>
                <c:pt idx="90">
                  <c:v>4.9339166666666667</c:v>
                </c:pt>
                <c:pt idx="91">
                  <c:v>4.9319166666666669</c:v>
                </c:pt>
                <c:pt idx="92">
                  <c:v>4.9186666666666694</c:v>
                </c:pt>
                <c:pt idx="93">
                  <c:v>4.8783333333333401</c:v>
                </c:pt>
                <c:pt idx="94">
                  <c:v>4.8862500000000004</c:v>
                </c:pt>
                <c:pt idx="95">
                  <c:v>4.81175</c:v>
                </c:pt>
                <c:pt idx="96">
                  <c:v>4.7744999999999997</c:v>
                </c:pt>
                <c:pt idx="97">
                  <c:v>4.729166666666667</c:v>
                </c:pt>
                <c:pt idx="98">
                  <c:v>4.7028333333333334</c:v>
                </c:pt>
                <c:pt idx="99">
                  <c:v>4.6959166666666583</c:v>
                </c:pt>
                <c:pt idx="100">
                  <c:v>4.6709166666666615</c:v>
                </c:pt>
                <c:pt idx="101">
                  <c:v>4.6673333333333327</c:v>
                </c:pt>
                <c:pt idx="102">
                  <c:v>4.6394166666666665</c:v>
                </c:pt>
                <c:pt idx="103">
                  <c:v>4.6844999999999954</c:v>
                </c:pt>
                <c:pt idx="104">
                  <c:v>4.6684999999999954</c:v>
                </c:pt>
                <c:pt idx="105">
                  <c:v>4.6744999999999965</c:v>
                </c:pt>
                <c:pt idx="106">
                  <c:v>4.7174999999999985</c:v>
                </c:pt>
                <c:pt idx="107">
                  <c:v>4.6455833333333336</c:v>
                </c:pt>
                <c:pt idx="108">
                  <c:v>4.7230833333333324</c:v>
                </c:pt>
                <c:pt idx="109">
                  <c:v>4.7097500000000014</c:v>
                </c:pt>
                <c:pt idx="110">
                  <c:v>4.7582500000000003</c:v>
                </c:pt>
                <c:pt idx="111">
                  <c:v>4.7562500000000014</c:v>
                </c:pt>
                <c:pt idx="112">
                  <c:v>4.7281666666666657</c:v>
                </c:pt>
                <c:pt idx="113">
                  <c:v>4.7055833333333332</c:v>
                </c:pt>
                <c:pt idx="114">
                  <c:v>4.6611666666666656</c:v>
                </c:pt>
                <c:pt idx="115">
                  <c:v>4.6326666666666672</c:v>
                </c:pt>
                <c:pt idx="116">
                  <c:v>4.5204166666666614</c:v>
                </c:pt>
                <c:pt idx="117">
                  <c:v>4.4749166666666618</c:v>
                </c:pt>
                <c:pt idx="118">
                  <c:v>4.46075</c:v>
                </c:pt>
                <c:pt idx="119">
                  <c:v>4.3987499999999997</c:v>
                </c:pt>
                <c:pt idx="120">
                  <c:v>4.369333333333338</c:v>
                </c:pt>
                <c:pt idx="121">
                  <c:v>4.3890000000000002</c:v>
                </c:pt>
                <c:pt idx="122">
                  <c:v>4.3886666666666674</c:v>
                </c:pt>
                <c:pt idx="123">
                  <c:v>4.4239166666666607</c:v>
                </c:pt>
                <c:pt idx="124">
                  <c:v>4.4278333333333331</c:v>
                </c:pt>
                <c:pt idx="125">
                  <c:v>4.4430833333333393</c:v>
                </c:pt>
                <c:pt idx="126">
                  <c:v>4.4129999999999985</c:v>
                </c:pt>
                <c:pt idx="127">
                  <c:v>4.4129999999999985</c:v>
                </c:pt>
                <c:pt idx="128">
                  <c:v>4.3800833333333324</c:v>
                </c:pt>
                <c:pt idx="129">
                  <c:v>4.3457499999999998</c:v>
                </c:pt>
                <c:pt idx="130">
                  <c:v>4.3395000000000001</c:v>
                </c:pt>
                <c:pt idx="131">
                  <c:v>4.3430000000000009</c:v>
                </c:pt>
                <c:pt idx="132">
                  <c:v>4.3833333333333391</c:v>
                </c:pt>
                <c:pt idx="133">
                  <c:v>4.3381666666666669</c:v>
                </c:pt>
                <c:pt idx="134">
                  <c:v>4.3765000000000001</c:v>
                </c:pt>
                <c:pt idx="135">
                  <c:v>4.3541666666666616</c:v>
                </c:pt>
                <c:pt idx="136">
                  <c:v>4.3148333333333326</c:v>
                </c:pt>
                <c:pt idx="137">
                  <c:v>4.245833333333338</c:v>
                </c:pt>
                <c:pt idx="138">
                  <c:v>4.1928333333333336</c:v>
                </c:pt>
                <c:pt idx="139">
                  <c:v>4.1698333333333331</c:v>
                </c:pt>
                <c:pt idx="140">
                  <c:v>4.0638333333333332</c:v>
                </c:pt>
                <c:pt idx="141">
                  <c:v>4.0098333333333391</c:v>
                </c:pt>
                <c:pt idx="142">
                  <c:v>3.8645833333333335</c:v>
                </c:pt>
                <c:pt idx="143">
                  <c:v>3.8365833333333312</c:v>
                </c:pt>
                <c:pt idx="144">
                  <c:v>3.9477500000000005</c:v>
                </c:pt>
                <c:pt idx="145">
                  <c:v>4.0279166666666564</c:v>
                </c:pt>
                <c:pt idx="146">
                  <c:v>4.0897500000000004</c:v>
                </c:pt>
                <c:pt idx="147">
                  <c:v>4.0053333333333381</c:v>
                </c:pt>
                <c:pt idx="148">
                  <c:v>4.0802500000000004</c:v>
                </c:pt>
                <c:pt idx="149">
                  <c:v>4.0330833333333391</c:v>
                </c:pt>
                <c:pt idx="150">
                  <c:v>3.9454999999999987</c:v>
                </c:pt>
                <c:pt idx="151">
                  <c:v>3.8917499999999969</c:v>
                </c:pt>
                <c:pt idx="152">
                  <c:v>4.0534166666666627</c:v>
                </c:pt>
                <c:pt idx="153">
                  <c:v>4.0889166666666608</c:v>
                </c:pt>
                <c:pt idx="154">
                  <c:v>4.1617500000000005</c:v>
                </c:pt>
                <c:pt idx="155">
                  <c:v>4.0652500000000007</c:v>
                </c:pt>
                <c:pt idx="156">
                  <c:v>4.0522499999999999</c:v>
                </c:pt>
                <c:pt idx="157">
                  <c:v>4.0664999999999996</c:v>
                </c:pt>
                <c:pt idx="158">
                  <c:v>4.1212500000000007</c:v>
                </c:pt>
                <c:pt idx="159">
                  <c:v>4.1363333333333392</c:v>
                </c:pt>
                <c:pt idx="160">
                  <c:v>4.176166666666667</c:v>
                </c:pt>
                <c:pt idx="161">
                  <c:v>4.1492500000000012</c:v>
                </c:pt>
                <c:pt idx="162">
                  <c:v>4.1715833333333334</c:v>
                </c:pt>
                <c:pt idx="163">
                  <c:v>4.1705833333333384</c:v>
                </c:pt>
                <c:pt idx="164">
                  <c:v>4.1564166666666615</c:v>
                </c:pt>
                <c:pt idx="165">
                  <c:v>4.2127499999999998</c:v>
                </c:pt>
                <c:pt idx="166">
                  <c:v>4.2204999999999995</c:v>
                </c:pt>
                <c:pt idx="167">
                  <c:v>4.1795833333333334</c:v>
                </c:pt>
                <c:pt idx="168">
                  <c:v>4.0900833333333333</c:v>
                </c:pt>
                <c:pt idx="169">
                  <c:v>4.0058333333333334</c:v>
                </c:pt>
                <c:pt idx="170">
                  <c:v>4.0342500000000001</c:v>
                </c:pt>
                <c:pt idx="171">
                  <c:v>3.978749999999998</c:v>
                </c:pt>
                <c:pt idx="172">
                  <c:v>3.9999999999999987</c:v>
                </c:pt>
                <c:pt idx="173">
                  <c:v>3.9326666666666639</c:v>
                </c:pt>
                <c:pt idx="174">
                  <c:v>3.8804166666666666</c:v>
                </c:pt>
                <c:pt idx="175">
                  <c:v>3.8339999999999987</c:v>
                </c:pt>
                <c:pt idx="176">
                  <c:v>3.8345833333333337</c:v>
                </c:pt>
                <c:pt idx="177">
                  <c:v>3.9060833333333327</c:v>
                </c:pt>
                <c:pt idx="178">
                  <c:v>3.8837499999999987</c:v>
                </c:pt>
                <c:pt idx="179">
                  <c:v>3.9315833333333337</c:v>
                </c:pt>
                <c:pt idx="180">
                  <c:v>3.9999166666666661</c:v>
                </c:pt>
                <c:pt idx="181">
                  <c:v>4.0121666666666655</c:v>
                </c:pt>
                <c:pt idx="182">
                  <c:v>4.0149166666666583</c:v>
                </c:pt>
                <c:pt idx="183">
                  <c:v>4.0409166666666616</c:v>
                </c:pt>
                <c:pt idx="184">
                  <c:v>3.9911666666666661</c:v>
                </c:pt>
                <c:pt idx="185">
                  <c:v>4.001583333333337</c:v>
                </c:pt>
                <c:pt idx="186">
                  <c:v>3.9716666666666667</c:v>
                </c:pt>
                <c:pt idx="187">
                  <c:v>3.9685000000000001</c:v>
                </c:pt>
                <c:pt idx="188">
                  <c:v>3.955666666666664</c:v>
                </c:pt>
                <c:pt idx="189">
                  <c:v>3.955499999999998</c:v>
                </c:pt>
                <c:pt idx="190">
                  <c:v>3.9625000000000004</c:v>
                </c:pt>
                <c:pt idx="191">
                  <c:v>3.8958333333333313</c:v>
                </c:pt>
                <c:pt idx="192">
                  <c:v>3.9558333333333304</c:v>
                </c:pt>
                <c:pt idx="193">
                  <c:v>4.0119999999999996</c:v>
                </c:pt>
                <c:pt idx="194">
                  <c:v>4.0154166666666615</c:v>
                </c:pt>
                <c:pt idx="195">
                  <c:v>3.9867499999999971</c:v>
                </c:pt>
                <c:pt idx="196">
                  <c:v>3.9382499999999978</c:v>
                </c:pt>
                <c:pt idx="197">
                  <c:v>3.9623333333333335</c:v>
                </c:pt>
                <c:pt idx="198">
                  <c:v>3.9327499999999977</c:v>
                </c:pt>
                <c:pt idx="199">
                  <c:v>3.8739999999999988</c:v>
                </c:pt>
                <c:pt idx="200">
                  <c:v>3.8324166666666653</c:v>
                </c:pt>
                <c:pt idx="201">
                  <c:v>3.8279166666666682</c:v>
                </c:pt>
                <c:pt idx="202">
                  <c:v>3.8159166666666668</c:v>
                </c:pt>
                <c:pt idx="203">
                  <c:v>3.7649999999999992</c:v>
                </c:pt>
                <c:pt idx="204">
                  <c:v>3.7615833333333342</c:v>
                </c:pt>
                <c:pt idx="205">
                  <c:v>3.718833333333333</c:v>
                </c:pt>
                <c:pt idx="206">
                  <c:v>3.702833333333333</c:v>
                </c:pt>
                <c:pt idx="207">
                  <c:v>3.7022500000000007</c:v>
                </c:pt>
                <c:pt idx="208">
                  <c:v>3.7301666666666682</c:v>
                </c:pt>
                <c:pt idx="209">
                  <c:v>3.7597499999999977</c:v>
                </c:pt>
                <c:pt idx="210">
                  <c:v>3.7782499999999977</c:v>
                </c:pt>
                <c:pt idx="211">
                  <c:v>3.8246666666666673</c:v>
                </c:pt>
                <c:pt idx="212">
                  <c:v>3.8710833333333312</c:v>
                </c:pt>
                <c:pt idx="213">
                  <c:v>3.8994166666666636</c:v>
                </c:pt>
                <c:pt idx="214">
                  <c:v>3.8522499999999953</c:v>
                </c:pt>
                <c:pt idx="215">
                  <c:v>3.9126666666666639</c:v>
                </c:pt>
                <c:pt idx="216">
                  <c:v>3.8830000000000005</c:v>
                </c:pt>
                <c:pt idx="217">
                  <c:v>3.9290000000000003</c:v>
                </c:pt>
                <c:pt idx="218">
                  <c:v>3.9625833333333333</c:v>
                </c:pt>
                <c:pt idx="219">
                  <c:v>4.0070833333333384</c:v>
                </c:pt>
                <c:pt idx="220">
                  <c:v>3.9996666666666663</c:v>
                </c:pt>
                <c:pt idx="221">
                  <c:v>3.9879166666666688</c:v>
                </c:pt>
                <c:pt idx="222">
                  <c:v>3.9449166666666682</c:v>
                </c:pt>
                <c:pt idx="223">
                  <c:v>3.9813333333333336</c:v>
                </c:pt>
                <c:pt idx="224">
                  <c:v>4.0135833333333339</c:v>
                </c:pt>
                <c:pt idx="225">
                  <c:v>4.0061666666666662</c:v>
                </c:pt>
                <c:pt idx="226">
                  <c:v>4.0115833333333333</c:v>
                </c:pt>
                <c:pt idx="227">
                  <c:v>3.9220833333333327</c:v>
                </c:pt>
                <c:pt idx="228">
                  <c:v>3.9665833333333338</c:v>
                </c:pt>
                <c:pt idx="229">
                  <c:v>3.9494166666666666</c:v>
                </c:pt>
                <c:pt idx="230">
                  <c:v>3.9124999999999974</c:v>
                </c:pt>
                <c:pt idx="231">
                  <c:v>3.9220833333333327</c:v>
                </c:pt>
                <c:pt idx="232">
                  <c:v>3.8576666666666668</c:v>
                </c:pt>
                <c:pt idx="233">
                  <c:v>3.8022499999999959</c:v>
                </c:pt>
                <c:pt idx="234">
                  <c:v>3.8455833333333334</c:v>
                </c:pt>
                <c:pt idx="235">
                  <c:v>3.8065833333333337</c:v>
                </c:pt>
                <c:pt idx="236">
                  <c:v>3.8310833333333316</c:v>
                </c:pt>
                <c:pt idx="237">
                  <c:v>3.8230000000000004</c:v>
                </c:pt>
                <c:pt idx="238">
                  <c:v>3.8157499999999969</c:v>
                </c:pt>
                <c:pt idx="239">
                  <c:v>3.7881666666666693</c:v>
                </c:pt>
                <c:pt idx="240">
                  <c:v>3.8092499999999969</c:v>
                </c:pt>
                <c:pt idx="241">
                  <c:v>3.7687500000000012</c:v>
                </c:pt>
                <c:pt idx="242">
                  <c:v>3.7696666666666676</c:v>
                </c:pt>
                <c:pt idx="243">
                  <c:v>3.7325833333333338</c:v>
                </c:pt>
                <c:pt idx="244">
                  <c:v>3.843666666666667</c:v>
                </c:pt>
                <c:pt idx="245">
                  <c:v>3.8153333333333337</c:v>
                </c:pt>
                <c:pt idx="246">
                  <c:v>3.8375833333333333</c:v>
                </c:pt>
                <c:pt idx="247">
                  <c:v>3.8350833333333307</c:v>
                </c:pt>
                <c:pt idx="248">
                  <c:v>3.8465000000000003</c:v>
                </c:pt>
                <c:pt idx="249">
                  <c:v>3.8299166666666671</c:v>
                </c:pt>
                <c:pt idx="250">
                  <c:v>3.8580833333333313</c:v>
                </c:pt>
                <c:pt idx="251">
                  <c:v>3.8834999999999997</c:v>
                </c:pt>
                <c:pt idx="252">
                  <c:v>3.9325833333333327</c:v>
                </c:pt>
              </c:numCache>
            </c:numRef>
          </c:val>
          <c:smooth val="0"/>
        </c:ser>
        <c:dLbls>
          <c:showLegendKey val="0"/>
          <c:showVal val="0"/>
          <c:showCatName val="0"/>
          <c:showSerName val="0"/>
          <c:showPercent val="0"/>
          <c:showBubbleSize val="0"/>
        </c:dLbls>
        <c:smooth val="0"/>
        <c:axId val="238411360"/>
        <c:axId val="238347128"/>
      </c:lineChart>
      <c:dateAx>
        <c:axId val="238411360"/>
        <c:scaling>
          <c:orientation val="minMax"/>
        </c:scaling>
        <c:delete val="0"/>
        <c:axPos val="b"/>
        <c:numFmt formatCode="m/d/yyyy" sourceLinked="1"/>
        <c:majorTickMark val="out"/>
        <c:minorTickMark val="none"/>
        <c:tickLblPos val="nextTo"/>
        <c:crossAx val="238347128"/>
        <c:crosses val="autoZero"/>
        <c:auto val="1"/>
        <c:lblOffset val="100"/>
        <c:baseTimeUnit val="days"/>
      </c:dateAx>
      <c:valAx>
        <c:axId val="238347128"/>
        <c:scaling>
          <c:orientation val="minMax"/>
          <c:max val="5.75"/>
          <c:min val="2.25"/>
        </c:scaling>
        <c:delete val="0"/>
        <c:axPos val="l"/>
        <c:majorGridlines/>
        <c:numFmt formatCode="&quot;$&quot;#,##0.00" sourceLinked="0"/>
        <c:majorTickMark val="out"/>
        <c:minorTickMark val="none"/>
        <c:tickLblPos val="nextTo"/>
        <c:crossAx val="23841136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Coal (NYMEX)</a:t>
            </a:r>
            <a:r>
              <a:rPr lang="en-US" baseline="0"/>
              <a:t> Price</a:t>
            </a:r>
            <a:endParaRPr lang="en-US"/>
          </a:p>
        </c:rich>
      </c:tx>
      <c:layout>
        <c:manualLayout>
          <c:xMode val="edge"/>
          <c:yMode val="edge"/>
          <c:x val="0.30088852863980337"/>
          <c:y val="3.1578947368421109E-2"/>
        </c:manualLayout>
      </c:layout>
      <c:overlay val="1"/>
    </c:title>
    <c:autoTitleDeleted val="0"/>
    <c:plotArea>
      <c:layout/>
      <c:lineChart>
        <c:grouping val="standard"/>
        <c:varyColors val="0"/>
        <c:ser>
          <c:idx val="0"/>
          <c:order val="0"/>
          <c:tx>
            <c:strRef>
              <c:f>Sheet3!$AE$1</c:f>
              <c:strCache>
                <c:ptCount val="1"/>
                <c:pt idx="0">
                  <c:v>Bal 2012</c:v>
                </c:pt>
              </c:strCache>
            </c:strRef>
          </c:tx>
          <c:spPr>
            <a:ln>
              <a:solidFill>
                <a:srgbClr val="00B050"/>
              </a:solidFill>
            </a:ln>
          </c:spPr>
          <c:marker>
            <c:symbol val="none"/>
          </c:marker>
          <c:cat>
            <c:numRef>
              <c:f>Sheet3!$A$2:$A$255</c:f>
              <c:numCache>
                <c:formatCode>m/d/yyyy</c:formatCode>
                <c:ptCount val="254"/>
                <c:pt idx="1">
                  <c:v>40721</c:v>
                </c:pt>
                <c:pt idx="2">
                  <c:v>40722</c:v>
                </c:pt>
                <c:pt idx="3">
                  <c:v>40723</c:v>
                </c:pt>
                <c:pt idx="4">
                  <c:v>40724</c:v>
                </c:pt>
                <c:pt idx="5">
                  <c:v>40725</c:v>
                </c:pt>
                <c:pt idx="6">
                  <c:v>40729</c:v>
                </c:pt>
                <c:pt idx="7">
                  <c:v>40730</c:v>
                </c:pt>
                <c:pt idx="8">
                  <c:v>40731</c:v>
                </c:pt>
                <c:pt idx="9">
                  <c:v>40732</c:v>
                </c:pt>
                <c:pt idx="10">
                  <c:v>40735</c:v>
                </c:pt>
                <c:pt idx="11">
                  <c:v>40736</c:v>
                </c:pt>
                <c:pt idx="12">
                  <c:v>40737</c:v>
                </c:pt>
                <c:pt idx="13">
                  <c:v>40738</c:v>
                </c:pt>
                <c:pt idx="14">
                  <c:v>40739</c:v>
                </c:pt>
                <c:pt idx="15">
                  <c:v>40742</c:v>
                </c:pt>
                <c:pt idx="16">
                  <c:v>40743</c:v>
                </c:pt>
                <c:pt idx="17">
                  <c:v>40744</c:v>
                </c:pt>
                <c:pt idx="18">
                  <c:v>40745</c:v>
                </c:pt>
                <c:pt idx="19">
                  <c:v>40746</c:v>
                </c:pt>
                <c:pt idx="20">
                  <c:v>40749</c:v>
                </c:pt>
                <c:pt idx="21">
                  <c:v>40750</c:v>
                </c:pt>
                <c:pt idx="22">
                  <c:v>40751</c:v>
                </c:pt>
                <c:pt idx="23">
                  <c:v>40752</c:v>
                </c:pt>
                <c:pt idx="24">
                  <c:v>40753</c:v>
                </c:pt>
                <c:pt idx="25">
                  <c:v>40756</c:v>
                </c:pt>
                <c:pt idx="26">
                  <c:v>40757</c:v>
                </c:pt>
                <c:pt idx="27">
                  <c:v>40758</c:v>
                </c:pt>
                <c:pt idx="28">
                  <c:v>40759</c:v>
                </c:pt>
                <c:pt idx="29">
                  <c:v>40760</c:v>
                </c:pt>
                <c:pt idx="30">
                  <c:v>40763</c:v>
                </c:pt>
                <c:pt idx="31">
                  <c:v>40764</c:v>
                </c:pt>
                <c:pt idx="32">
                  <c:v>40765</c:v>
                </c:pt>
                <c:pt idx="33">
                  <c:v>40766</c:v>
                </c:pt>
                <c:pt idx="34">
                  <c:v>40767</c:v>
                </c:pt>
                <c:pt idx="35">
                  <c:v>40770</c:v>
                </c:pt>
                <c:pt idx="36">
                  <c:v>40771</c:v>
                </c:pt>
                <c:pt idx="37">
                  <c:v>40772</c:v>
                </c:pt>
                <c:pt idx="38">
                  <c:v>40773</c:v>
                </c:pt>
                <c:pt idx="39">
                  <c:v>40774</c:v>
                </c:pt>
                <c:pt idx="40">
                  <c:v>40777</c:v>
                </c:pt>
                <c:pt idx="41">
                  <c:v>40778</c:v>
                </c:pt>
                <c:pt idx="42">
                  <c:v>40779</c:v>
                </c:pt>
                <c:pt idx="43">
                  <c:v>40780</c:v>
                </c:pt>
                <c:pt idx="44">
                  <c:v>40781</c:v>
                </c:pt>
                <c:pt idx="45">
                  <c:v>40784</c:v>
                </c:pt>
                <c:pt idx="46">
                  <c:v>40785</c:v>
                </c:pt>
                <c:pt idx="47">
                  <c:v>40786</c:v>
                </c:pt>
                <c:pt idx="48">
                  <c:v>40787</c:v>
                </c:pt>
                <c:pt idx="49">
                  <c:v>40788</c:v>
                </c:pt>
                <c:pt idx="50">
                  <c:v>40792</c:v>
                </c:pt>
                <c:pt idx="51">
                  <c:v>40793</c:v>
                </c:pt>
                <c:pt idx="52">
                  <c:v>40794</c:v>
                </c:pt>
                <c:pt idx="53">
                  <c:v>40795</c:v>
                </c:pt>
                <c:pt idx="54">
                  <c:v>40798</c:v>
                </c:pt>
                <c:pt idx="55">
                  <c:v>40799</c:v>
                </c:pt>
                <c:pt idx="56">
                  <c:v>40800</c:v>
                </c:pt>
                <c:pt idx="57">
                  <c:v>40801</c:v>
                </c:pt>
                <c:pt idx="58">
                  <c:v>40802</c:v>
                </c:pt>
                <c:pt idx="59">
                  <c:v>40805</c:v>
                </c:pt>
                <c:pt idx="60">
                  <c:v>40806</c:v>
                </c:pt>
                <c:pt idx="61">
                  <c:v>40807</c:v>
                </c:pt>
                <c:pt idx="62">
                  <c:v>40808</c:v>
                </c:pt>
                <c:pt idx="63">
                  <c:v>40809</c:v>
                </c:pt>
                <c:pt idx="64">
                  <c:v>40812</c:v>
                </c:pt>
                <c:pt idx="65">
                  <c:v>40813</c:v>
                </c:pt>
                <c:pt idx="66">
                  <c:v>40814</c:v>
                </c:pt>
                <c:pt idx="67">
                  <c:v>40815</c:v>
                </c:pt>
                <c:pt idx="68">
                  <c:v>40816</c:v>
                </c:pt>
                <c:pt idx="69">
                  <c:v>40819</c:v>
                </c:pt>
                <c:pt idx="70">
                  <c:v>40820</c:v>
                </c:pt>
                <c:pt idx="71">
                  <c:v>40821</c:v>
                </c:pt>
                <c:pt idx="72">
                  <c:v>40822</c:v>
                </c:pt>
                <c:pt idx="73">
                  <c:v>40823</c:v>
                </c:pt>
                <c:pt idx="74">
                  <c:v>40826</c:v>
                </c:pt>
                <c:pt idx="75">
                  <c:v>40827</c:v>
                </c:pt>
                <c:pt idx="76">
                  <c:v>40828</c:v>
                </c:pt>
                <c:pt idx="77">
                  <c:v>40829</c:v>
                </c:pt>
                <c:pt idx="78">
                  <c:v>40830</c:v>
                </c:pt>
                <c:pt idx="79">
                  <c:v>40833</c:v>
                </c:pt>
                <c:pt idx="80">
                  <c:v>40834</c:v>
                </c:pt>
                <c:pt idx="81">
                  <c:v>40835</c:v>
                </c:pt>
                <c:pt idx="82">
                  <c:v>40836</c:v>
                </c:pt>
                <c:pt idx="83">
                  <c:v>40837</c:v>
                </c:pt>
                <c:pt idx="84">
                  <c:v>40840</c:v>
                </c:pt>
                <c:pt idx="85">
                  <c:v>40841</c:v>
                </c:pt>
                <c:pt idx="86">
                  <c:v>40842</c:v>
                </c:pt>
                <c:pt idx="87">
                  <c:v>40843</c:v>
                </c:pt>
                <c:pt idx="88">
                  <c:v>40844</c:v>
                </c:pt>
                <c:pt idx="89">
                  <c:v>40847</c:v>
                </c:pt>
                <c:pt idx="90">
                  <c:v>40848</c:v>
                </c:pt>
                <c:pt idx="91">
                  <c:v>40849</c:v>
                </c:pt>
                <c:pt idx="92">
                  <c:v>40850</c:v>
                </c:pt>
                <c:pt idx="93">
                  <c:v>40851</c:v>
                </c:pt>
                <c:pt idx="94">
                  <c:v>40854</c:v>
                </c:pt>
                <c:pt idx="95">
                  <c:v>40855</c:v>
                </c:pt>
                <c:pt idx="96">
                  <c:v>40856</c:v>
                </c:pt>
                <c:pt idx="97">
                  <c:v>40857</c:v>
                </c:pt>
                <c:pt idx="98">
                  <c:v>40858</c:v>
                </c:pt>
                <c:pt idx="99">
                  <c:v>40861</c:v>
                </c:pt>
                <c:pt idx="100">
                  <c:v>40862</c:v>
                </c:pt>
                <c:pt idx="101">
                  <c:v>40863</c:v>
                </c:pt>
                <c:pt idx="102">
                  <c:v>40864</c:v>
                </c:pt>
                <c:pt idx="103">
                  <c:v>40865</c:v>
                </c:pt>
                <c:pt idx="104">
                  <c:v>40868</c:v>
                </c:pt>
                <c:pt idx="105">
                  <c:v>40869</c:v>
                </c:pt>
                <c:pt idx="106">
                  <c:v>40870</c:v>
                </c:pt>
                <c:pt idx="107">
                  <c:v>40872</c:v>
                </c:pt>
                <c:pt idx="108">
                  <c:v>40875</c:v>
                </c:pt>
                <c:pt idx="109">
                  <c:v>40876</c:v>
                </c:pt>
                <c:pt idx="110">
                  <c:v>40877</c:v>
                </c:pt>
                <c:pt idx="111">
                  <c:v>40878</c:v>
                </c:pt>
                <c:pt idx="112">
                  <c:v>40879</c:v>
                </c:pt>
                <c:pt idx="113">
                  <c:v>40882</c:v>
                </c:pt>
                <c:pt idx="114">
                  <c:v>40883</c:v>
                </c:pt>
                <c:pt idx="115">
                  <c:v>40884</c:v>
                </c:pt>
                <c:pt idx="116">
                  <c:v>40885</c:v>
                </c:pt>
                <c:pt idx="117">
                  <c:v>40886</c:v>
                </c:pt>
                <c:pt idx="118">
                  <c:v>40889</c:v>
                </c:pt>
                <c:pt idx="119">
                  <c:v>40890</c:v>
                </c:pt>
                <c:pt idx="120">
                  <c:v>40891</c:v>
                </c:pt>
                <c:pt idx="121">
                  <c:v>40892</c:v>
                </c:pt>
                <c:pt idx="122">
                  <c:v>40893</c:v>
                </c:pt>
                <c:pt idx="123">
                  <c:v>40896</c:v>
                </c:pt>
                <c:pt idx="124">
                  <c:v>40897</c:v>
                </c:pt>
                <c:pt idx="125">
                  <c:v>40898</c:v>
                </c:pt>
                <c:pt idx="126">
                  <c:v>40899</c:v>
                </c:pt>
                <c:pt idx="127">
                  <c:v>40900</c:v>
                </c:pt>
                <c:pt idx="128">
                  <c:v>40904</c:v>
                </c:pt>
                <c:pt idx="129">
                  <c:v>40905</c:v>
                </c:pt>
                <c:pt idx="130">
                  <c:v>40906</c:v>
                </c:pt>
                <c:pt idx="131">
                  <c:v>40907</c:v>
                </c:pt>
                <c:pt idx="132">
                  <c:v>40911</c:v>
                </c:pt>
                <c:pt idx="133">
                  <c:v>40912</c:v>
                </c:pt>
                <c:pt idx="134">
                  <c:v>40913</c:v>
                </c:pt>
                <c:pt idx="135">
                  <c:v>40914</c:v>
                </c:pt>
                <c:pt idx="136">
                  <c:v>40917</c:v>
                </c:pt>
                <c:pt idx="137">
                  <c:v>40918</c:v>
                </c:pt>
                <c:pt idx="138">
                  <c:v>40919</c:v>
                </c:pt>
                <c:pt idx="139">
                  <c:v>40920</c:v>
                </c:pt>
                <c:pt idx="140">
                  <c:v>40921</c:v>
                </c:pt>
                <c:pt idx="141">
                  <c:v>40925</c:v>
                </c:pt>
                <c:pt idx="142">
                  <c:v>40926</c:v>
                </c:pt>
                <c:pt idx="143">
                  <c:v>40927</c:v>
                </c:pt>
                <c:pt idx="144">
                  <c:v>40928</c:v>
                </c:pt>
                <c:pt idx="145">
                  <c:v>40931</c:v>
                </c:pt>
                <c:pt idx="146">
                  <c:v>40932</c:v>
                </c:pt>
                <c:pt idx="147">
                  <c:v>40933</c:v>
                </c:pt>
                <c:pt idx="148">
                  <c:v>40934</c:v>
                </c:pt>
                <c:pt idx="149">
                  <c:v>40935</c:v>
                </c:pt>
                <c:pt idx="150">
                  <c:v>40938</c:v>
                </c:pt>
                <c:pt idx="151">
                  <c:v>40939</c:v>
                </c:pt>
                <c:pt idx="152">
                  <c:v>40940</c:v>
                </c:pt>
                <c:pt idx="153">
                  <c:v>40941</c:v>
                </c:pt>
                <c:pt idx="154">
                  <c:v>40942</c:v>
                </c:pt>
                <c:pt idx="155">
                  <c:v>40945</c:v>
                </c:pt>
                <c:pt idx="156">
                  <c:v>40946</c:v>
                </c:pt>
                <c:pt idx="157">
                  <c:v>40947</c:v>
                </c:pt>
                <c:pt idx="158">
                  <c:v>40948</c:v>
                </c:pt>
                <c:pt idx="159">
                  <c:v>40949</c:v>
                </c:pt>
                <c:pt idx="160">
                  <c:v>40952</c:v>
                </c:pt>
                <c:pt idx="161">
                  <c:v>40953</c:v>
                </c:pt>
                <c:pt idx="162">
                  <c:v>40954</c:v>
                </c:pt>
                <c:pt idx="163">
                  <c:v>40955</c:v>
                </c:pt>
                <c:pt idx="164">
                  <c:v>40956</c:v>
                </c:pt>
                <c:pt idx="165">
                  <c:v>40960</c:v>
                </c:pt>
                <c:pt idx="166">
                  <c:v>40961</c:v>
                </c:pt>
                <c:pt idx="167">
                  <c:v>40962</c:v>
                </c:pt>
                <c:pt idx="168">
                  <c:v>40963</c:v>
                </c:pt>
                <c:pt idx="169">
                  <c:v>40966</c:v>
                </c:pt>
                <c:pt idx="170">
                  <c:v>40967</c:v>
                </c:pt>
                <c:pt idx="171">
                  <c:v>40968</c:v>
                </c:pt>
                <c:pt idx="172">
                  <c:v>40969</c:v>
                </c:pt>
                <c:pt idx="173">
                  <c:v>40970</c:v>
                </c:pt>
                <c:pt idx="174">
                  <c:v>40973</c:v>
                </c:pt>
                <c:pt idx="175">
                  <c:v>40974</c:v>
                </c:pt>
                <c:pt idx="176">
                  <c:v>40975</c:v>
                </c:pt>
                <c:pt idx="177">
                  <c:v>40976</c:v>
                </c:pt>
                <c:pt idx="178">
                  <c:v>40977</c:v>
                </c:pt>
                <c:pt idx="179">
                  <c:v>40980</c:v>
                </c:pt>
                <c:pt idx="180">
                  <c:v>40981</c:v>
                </c:pt>
                <c:pt idx="181">
                  <c:v>40982</c:v>
                </c:pt>
                <c:pt idx="182">
                  <c:v>40983</c:v>
                </c:pt>
                <c:pt idx="183">
                  <c:v>40984</c:v>
                </c:pt>
                <c:pt idx="184">
                  <c:v>40987</c:v>
                </c:pt>
                <c:pt idx="185">
                  <c:v>40988</c:v>
                </c:pt>
                <c:pt idx="186">
                  <c:v>40989</c:v>
                </c:pt>
                <c:pt idx="187">
                  <c:v>40990</c:v>
                </c:pt>
                <c:pt idx="188">
                  <c:v>40991</c:v>
                </c:pt>
                <c:pt idx="189">
                  <c:v>40994</c:v>
                </c:pt>
                <c:pt idx="190">
                  <c:v>40995</c:v>
                </c:pt>
                <c:pt idx="191">
                  <c:v>40996</c:v>
                </c:pt>
                <c:pt idx="192">
                  <c:v>40997</c:v>
                </c:pt>
                <c:pt idx="193">
                  <c:v>40998</c:v>
                </c:pt>
                <c:pt idx="194">
                  <c:v>41001</c:v>
                </c:pt>
                <c:pt idx="195">
                  <c:v>41002</c:v>
                </c:pt>
                <c:pt idx="196">
                  <c:v>41003</c:v>
                </c:pt>
                <c:pt idx="197">
                  <c:v>41004</c:v>
                </c:pt>
                <c:pt idx="198">
                  <c:v>41008</c:v>
                </c:pt>
                <c:pt idx="199">
                  <c:v>41009</c:v>
                </c:pt>
                <c:pt idx="200">
                  <c:v>41010</c:v>
                </c:pt>
                <c:pt idx="201">
                  <c:v>41011</c:v>
                </c:pt>
                <c:pt idx="202">
                  <c:v>41012</c:v>
                </c:pt>
                <c:pt idx="203">
                  <c:v>41015</c:v>
                </c:pt>
                <c:pt idx="204">
                  <c:v>41016</c:v>
                </c:pt>
                <c:pt idx="205">
                  <c:v>41017</c:v>
                </c:pt>
                <c:pt idx="206">
                  <c:v>41018</c:v>
                </c:pt>
                <c:pt idx="207">
                  <c:v>41019</c:v>
                </c:pt>
                <c:pt idx="208">
                  <c:v>41022</c:v>
                </c:pt>
                <c:pt idx="209">
                  <c:v>41023</c:v>
                </c:pt>
                <c:pt idx="210">
                  <c:v>41024</c:v>
                </c:pt>
                <c:pt idx="211">
                  <c:v>41025</c:v>
                </c:pt>
                <c:pt idx="212">
                  <c:v>41026</c:v>
                </c:pt>
                <c:pt idx="213">
                  <c:v>41029</c:v>
                </c:pt>
                <c:pt idx="214">
                  <c:v>41030</c:v>
                </c:pt>
                <c:pt idx="215">
                  <c:v>41031</c:v>
                </c:pt>
                <c:pt idx="216">
                  <c:v>41032</c:v>
                </c:pt>
                <c:pt idx="217">
                  <c:v>41033</c:v>
                </c:pt>
                <c:pt idx="218">
                  <c:v>41036</c:v>
                </c:pt>
                <c:pt idx="219">
                  <c:v>41037</c:v>
                </c:pt>
                <c:pt idx="220">
                  <c:v>41038</c:v>
                </c:pt>
                <c:pt idx="221">
                  <c:v>41039</c:v>
                </c:pt>
                <c:pt idx="222">
                  <c:v>41040</c:v>
                </c:pt>
                <c:pt idx="223">
                  <c:v>41043</c:v>
                </c:pt>
                <c:pt idx="224">
                  <c:v>41044</c:v>
                </c:pt>
                <c:pt idx="225">
                  <c:v>41045</c:v>
                </c:pt>
                <c:pt idx="226">
                  <c:v>41046</c:v>
                </c:pt>
                <c:pt idx="227">
                  <c:v>41047</c:v>
                </c:pt>
                <c:pt idx="228">
                  <c:v>41050</c:v>
                </c:pt>
                <c:pt idx="229">
                  <c:v>41051</c:v>
                </c:pt>
                <c:pt idx="230">
                  <c:v>41052</c:v>
                </c:pt>
                <c:pt idx="231">
                  <c:v>41053</c:v>
                </c:pt>
                <c:pt idx="232">
                  <c:v>41054</c:v>
                </c:pt>
                <c:pt idx="233">
                  <c:v>41058</c:v>
                </c:pt>
                <c:pt idx="234">
                  <c:v>41059</c:v>
                </c:pt>
                <c:pt idx="235">
                  <c:v>41060</c:v>
                </c:pt>
                <c:pt idx="236">
                  <c:v>41061</c:v>
                </c:pt>
                <c:pt idx="237">
                  <c:v>41064</c:v>
                </c:pt>
                <c:pt idx="238">
                  <c:v>41065</c:v>
                </c:pt>
                <c:pt idx="239">
                  <c:v>41066</c:v>
                </c:pt>
                <c:pt idx="240">
                  <c:v>41067</c:v>
                </c:pt>
                <c:pt idx="241">
                  <c:v>41068</c:v>
                </c:pt>
                <c:pt idx="242">
                  <c:v>41071</c:v>
                </c:pt>
                <c:pt idx="243">
                  <c:v>41072</c:v>
                </c:pt>
                <c:pt idx="244">
                  <c:v>41073</c:v>
                </c:pt>
                <c:pt idx="245">
                  <c:v>41074</c:v>
                </c:pt>
                <c:pt idx="246">
                  <c:v>41075</c:v>
                </c:pt>
                <c:pt idx="247">
                  <c:v>41078</c:v>
                </c:pt>
                <c:pt idx="248">
                  <c:v>41079</c:v>
                </c:pt>
                <c:pt idx="249">
                  <c:v>41080</c:v>
                </c:pt>
                <c:pt idx="250">
                  <c:v>41081</c:v>
                </c:pt>
                <c:pt idx="251">
                  <c:v>41082</c:v>
                </c:pt>
                <c:pt idx="252">
                  <c:v>41085</c:v>
                </c:pt>
                <c:pt idx="253">
                  <c:v>41086</c:v>
                </c:pt>
              </c:numCache>
            </c:numRef>
          </c:cat>
          <c:val>
            <c:numRef>
              <c:f>Sheet3!$AE$2:$AE$255</c:f>
              <c:numCache>
                <c:formatCode>General</c:formatCode>
                <c:ptCount val="254"/>
                <c:pt idx="1">
                  <c:v>82.812000000000012</c:v>
                </c:pt>
                <c:pt idx="2">
                  <c:v>83.781999999999996</c:v>
                </c:pt>
                <c:pt idx="3">
                  <c:v>84.208000000000013</c:v>
                </c:pt>
                <c:pt idx="4">
                  <c:v>84.035999999999987</c:v>
                </c:pt>
                <c:pt idx="5">
                  <c:v>83.498000000000005</c:v>
                </c:pt>
                <c:pt idx="6">
                  <c:v>83.834000000000003</c:v>
                </c:pt>
                <c:pt idx="7">
                  <c:v>83.710000000000022</c:v>
                </c:pt>
                <c:pt idx="8">
                  <c:v>83.800000000000011</c:v>
                </c:pt>
                <c:pt idx="9">
                  <c:v>83.383999999999986</c:v>
                </c:pt>
                <c:pt idx="10">
                  <c:v>82.677999999999983</c:v>
                </c:pt>
                <c:pt idx="11">
                  <c:v>83.10199999999999</c:v>
                </c:pt>
                <c:pt idx="12">
                  <c:v>83.550000000000011</c:v>
                </c:pt>
                <c:pt idx="13">
                  <c:v>83.212000000000032</c:v>
                </c:pt>
                <c:pt idx="14">
                  <c:v>83.509999999999991</c:v>
                </c:pt>
                <c:pt idx="15">
                  <c:v>83.281999999999996</c:v>
                </c:pt>
                <c:pt idx="16">
                  <c:v>83.649999999999991</c:v>
                </c:pt>
                <c:pt idx="17">
                  <c:v>83.690000000000012</c:v>
                </c:pt>
                <c:pt idx="18">
                  <c:v>83.75200000000001</c:v>
                </c:pt>
                <c:pt idx="19">
                  <c:v>83.86999999999999</c:v>
                </c:pt>
                <c:pt idx="20">
                  <c:v>83.34</c:v>
                </c:pt>
                <c:pt idx="21">
                  <c:v>83.814000000000007</c:v>
                </c:pt>
                <c:pt idx="22">
                  <c:v>83.722000000000008</c:v>
                </c:pt>
                <c:pt idx="23">
                  <c:v>83.592000000000013</c:v>
                </c:pt>
                <c:pt idx="24">
                  <c:v>83.039999999999992</c:v>
                </c:pt>
                <c:pt idx="25">
                  <c:v>83.131999999999991</c:v>
                </c:pt>
                <c:pt idx="26">
                  <c:v>82.348000000000013</c:v>
                </c:pt>
                <c:pt idx="27">
                  <c:v>81.996000000000024</c:v>
                </c:pt>
                <c:pt idx="28">
                  <c:v>80.89</c:v>
                </c:pt>
                <c:pt idx="29">
                  <c:v>81.47</c:v>
                </c:pt>
                <c:pt idx="30">
                  <c:v>80.669999999999987</c:v>
                </c:pt>
                <c:pt idx="31">
                  <c:v>80.562000000000012</c:v>
                </c:pt>
                <c:pt idx="32">
                  <c:v>81.39200000000001</c:v>
                </c:pt>
                <c:pt idx="33">
                  <c:v>82.577999999999989</c:v>
                </c:pt>
                <c:pt idx="34">
                  <c:v>83.35799999999999</c:v>
                </c:pt>
                <c:pt idx="35">
                  <c:v>84.346000000000004</c:v>
                </c:pt>
                <c:pt idx="36">
                  <c:v>83.702000000000012</c:v>
                </c:pt>
                <c:pt idx="37">
                  <c:v>83.22999999999999</c:v>
                </c:pt>
                <c:pt idx="38">
                  <c:v>82.131999999999991</c:v>
                </c:pt>
                <c:pt idx="39">
                  <c:v>82.458000000000013</c:v>
                </c:pt>
                <c:pt idx="40">
                  <c:v>81.960000000000022</c:v>
                </c:pt>
                <c:pt idx="41">
                  <c:v>82.2</c:v>
                </c:pt>
                <c:pt idx="42">
                  <c:v>81.818000000000012</c:v>
                </c:pt>
                <c:pt idx="43">
                  <c:v>81.292000000000002</c:v>
                </c:pt>
                <c:pt idx="44">
                  <c:v>81.551999999999992</c:v>
                </c:pt>
                <c:pt idx="45">
                  <c:v>81.759999999999991</c:v>
                </c:pt>
                <c:pt idx="46">
                  <c:v>81.958000000000013</c:v>
                </c:pt>
                <c:pt idx="47">
                  <c:v>82.8</c:v>
                </c:pt>
                <c:pt idx="48">
                  <c:v>82.452000000000012</c:v>
                </c:pt>
                <c:pt idx="49">
                  <c:v>81.64</c:v>
                </c:pt>
                <c:pt idx="50">
                  <c:v>81.064000000000007</c:v>
                </c:pt>
                <c:pt idx="51">
                  <c:v>81.198000000000008</c:v>
                </c:pt>
                <c:pt idx="52">
                  <c:v>80.959999999999994</c:v>
                </c:pt>
                <c:pt idx="53">
                  <c:v>80.111999999999995</c:v>
                </c:pt>
                <c:pt idx="54">
                  <c:v>80.025999999999982</c:v>
                </c:pt>
                <c:pt idx="55">
                  <c:v>79.982000000000014</c:v>
                </c:pt>
                <c:pt idx="56">
                  <c:v>79.77000000000001</c:v>
                </c:pt>
                <c:pt idx="57">
                  <c:v>79.400000000000006</c:v>
                </c:pt>
                <c:pt idx="58">
                  <c:v>78.744000000000071</c:v>
                </c:pt>
                <c:pt idx="59">
                  <c:v>78.785999999999987</c:v>
                </c:pt>
                <c:pt idx="60">
                  <c:v>78.671999999999983</c:v>
                </c:pt>
                <c:pt idx="61">
                  <c:v>78.240000000000023</c:v>
                </c:pt>
                <c:pt idx="62">
                  <c:v>76.744000000000071</c:v>
                </c:pt>
                <c:pt idx="63">
                  <c:v>77.06</c:v>
                </c:pt>
                <c:pt idx="64">
                  <c:v>76.86</c:v>
                </c:pt>
                <c:pt idx="65">
                  <c:v>77.11</c:v>
                </c:pt>
                <c:pt idx="66">
                  <c:v>76.897999999999996</c:v>
                </c:pt>
                <c:pt idx="67">
                  <c:v>76.64200000000001</c:v>
                </c:pt>
                <c:pt idx="68">
                  <c:v>76.092000000000013</c:v>
                </c:pt>
                <c:pt idx="69">
                  <c:v>75.10199999999999</c:v>
                </c:pt>
                <c:pt idx="70">
                  <c:v>74.435999999999993</c:v>
                </c:pt>
                <c:pt idx="71">
                  <c:v>75.275999999999982</c:v>
                </c:pt>
                <c:pt idx="72">
                  <c:v>75.48</c:v>
                </c:pt>
                <c:pt idx="73">
                  <c:v>75.287999999999997</c:v>
                </c:pt>
                <c:pt idx="74">
                  <c:v>76.054000000000002</c:v>
                </c:pt>
                <c:pt idx="75">
                  <c:v>76.198000000000008</c:v>
                </c:pt>
                <c:pt idx="76">
                  <c:v>75.721999999999994</c:v>
                </c:pt>
                <c:pt idx="77">
                  <c:v>75.818000000000012</c:v>
                </c:pt>
                <c:pt idx="78">
                  <c:v>76.438000000000002</c:v>
                </c:pt>
                <c:pt idx="79">
                  <c:v>76.121999999999986</c:v>
                </c:pt>
                <c:pt idx="80">
                  <c:v>75.722000000000008</c:v>
                </c:pt>
                <c:pt idx="81">
                  <c:v>74.856000000000009</c:v>
                </c:pt>
                <c:pt idx="82">
                  <c:v>75.125999999999948</c:v>
                </c:pt>
                <c:pt idx="83">
                  <c:v>75.348000000000013</c:v>
                </c:pt>
                <c:pt idx="84">
                  <c:v>75.667999999999992</c:v>
                </c:pt>
                <c:pt idx="85">
                  <c:v>75.691999999999993</c:v>
                </c:pt>
                <c:pt idx="86">
                  <c:v>75.356000000000009</c:v>
                </c:pt>
                <c:pt idx="87">
                  <c:v>75.918000000000006</c:v>
                </c:pt>
                <c:pt idx="88">
                  <c:v>76.191999999999993</c:v>
                </c:pt>
                <c:pt idx="89">
                  <c:v>75.821999999999989</c:v>
                </c:pt>
                <c:pt idx="90">
                  <c:v>74.859999999999985</c:v>
                </c:pt>
                <c:pt idx="91">
                  <c:v>74.990000000000023</c:v>
                </c:pt>
                <c:pt idx="92">
                  <c:v>75.465999999999994</c:v>
                </c:pt>
                <c:pt idx="93">
                  <c:v>75.727999999999994</c:v>
                </c:pt>
                <c:pt idx="94">
                  <c:v>76.202000000000012</c:v>
                </c:pt>
                <c:pt idx="95">
                  <c:v>75.721999999999994</c:v>
                </c:pt>
                <c:pt idx="96">
                  <c:v>75.037999999999997</c:v>
                </c:pt>
                <c:pt idx="97">
                  <c:v>74.273999999999987</c:v>
                </c:pt>
                <c:pt idx="98">
                  <c:v>74.021999999999991</c:v>
                </c:pt>
                <c:pt idx="99">
                  <c:v>72.918000000000006</c:v>
                </c:pt>
                <c:pt idx="100">
                  <c:v>73.021999999999991</c:v>
                </c:pt>
                <c:pt idx="101">
                  <c:v>73.33</c:v>
                </c:pt>
                <c:pt idx="102">
                  <c:v>73.085999999999984</c:v>
                </c:pt>
                <c:pt idx="103">
                  <c:v>72.36999999999999</c:v>
                </c:pt>
                <c:pt idx="104">
                  <c:v>72.760000000000005</c:v>
                </c:pt>
                <c:pt idx="105">
                  <c:v>72.910000000000025</c:v>
                </c:pt>
                <c:pt idx="106">
                  <c:v>72.38</c:v>
                </c:pt>
                <c:pt idx="107">
                  <c:v>72.38</c:v>
                </c:pt>
                <c:pt idx="108">
                  <c:v>72.414000000000101</c:v>
                </c:pt>
                <c:pt idx="109">
                  <c:v>72.577999999999989</c:v>
                </c:pt>
                <c:pt idx="110">
                  <c:v>73.116</c:v>
                </c:pt>
                <c:pt idx="111">
                  <c:v>72.921999999999997</c:v>
                </c:pt>
                <c:pt idx="112">
                  <c:v>72.702000000000012</c:v>
                </c:pt>
                <c:pt idx="113">
                  <c:v>72.387999999999991</c:v>
                </c:pt>
                <c:pt idx="114">
                  <c:v>72.55</c:v>
                </c:pt>
                <c:pt idx="115">
                  <c:v>72.525999999999982</c:v>
                </c:pt>
                <c:pt idx="116">
                  <c:v>72.72999999999999</c:v>
                </c:pt>
                <c:pt idx="117">
                  <c:v>72.521999999999991</c:v>
                </c:pt>
                <c:pt idx="118">
                  <c:v>72.069999999999993</c:v>
                </c:pt>
                <c:pt idx="119">
                  <c:v>72.098000000000013</c:v>
                </c:pt>
                <c:pt idx="120">
                  <c:v>71.64</c:v>
                </c:pt>
                <c:pt idx="121">
                  <c:v>70.557999999999993</c:v>
                </c:pt>
                <c:pt idx="122">
                  <c:v>70.85199999999999</c:v>
                </c:pt>
                <c:pt idx="123">
                  <c:v>70.416000000000025</c:v>
                </c:pt>
                <c:pt idx="124">
                  <c:v>71.198000000000008</c:v>
                </c:pt>
                <c:pt idx="125">
                  <c:v>71.301999999999992</c:v>
                </c:pt>
                <c:pt idx="126">
                  <c:v>71.66</c:v>
                </c:pt>
                <c:pt idx="127">
                  <c:v>71.571999999999989</c:v>
                </c:pt>
                <c:pt idx="128">
                  <c:v>71.63</c:v>
                </c:pt>
                <c:pt idx="129">
                  <c:v>71.406000000000006</c:v>
                </c:pt>
                <c:pt idx="130">
                  <c:v>71.109999999999985</c:v>
                </c:pt>
                <c:pt idx="131">
                  <c:v>71.16</c:v>
                </c:pt>
                <c:pt idx="132">
                  <c:v>71.609999999999985</c:v>
                </c:pt>
                <c:pt idx="133">
                  <c:v>71.468000000000004</c:v>
                </c:pt>
                <c:pt idx="134">
                  <c:v>70.866</c:v>
                </c:pt>
                <c:pt idx="135">
                  <c:v>70.801999999999992</c:v>
                </c:pt>
                <c:pt idx="136">
                  <c:v>70.218000000000004</c:v>
                </c:pt>
                <c:pt idx="137">
                  <c:v>69.256</c:v>
                </c:pt>
                <c:pt idx="138">
                  <c:v>67.716000000000022</c:v>
                </c:pt>
                <c:pt idx="139">
                  <c:v>66.253999999999991</c:v>
                </c:pt>
                <c:pt idx="140">
                  <c:v>65.334000000000003</c:v>
                </c:pt>
                <c:pt idx="141">
                  <c:v>63.604000000000006</c:v>
                </c:pt>
                <c:pt idx="142">
                  <c:v>64.071999999999989</c:v>
                </c:pt>
                <c:pt idx="143">
                  <c:v>62.518000000000008</c:v>
                </c:pt>
                <c:pt idx="144">
                  <c:v>61.841999999999999</c:v>
                </c:pt>
                <c:pt idx="145">
                  <c:v>62.92</c:v>
                </c:pt>
                <c:pt idx="146">
                  <c:v>63.820000000000007</c:v>
                </c:pt>
                <c:pt idx="147">
                  <c:v>65.27000000000001</c:v>
                </c:pt>
                <c:pt idx="148">
                  <c:v>64.960000000000022</c:v>
                </c:pt>
                <c:pt idx="149">
                  <c:v>66.83</c:v>
                </c:pt>
                <c:pt idx="150">
                  <c:v>66.062000000000012</c:v>
                </c:pt>
                <c:pt idx="151">
                  <c:v>63.796000000000042</c:v>
                </c:pt>
                <c:pt idx="152">
                  <c:v>62.819999999999993</c:v>
                </c:pt>
                <c:pt idx="153">
                  <c:v>62.998000000000012</c:v>
                </c:pt>
                <c:pt idx="154">
                  <c:v>62.809999999999995</c:v>
                </c:pt>
                <c:pt idx="155">
                  <c:v>61.908000000000001</c:v>
                </c:pt>
                <c:pt idx="156">
                  <c:v>61.911999999999999</c:v>
                </c:pt>
                <c:pt idx="157">
                  <c:v>61.64</c:v>
                </c:pt>
                <c:pt idx="158">
                  <c:v>62.044000000000004</c:v>
                </c:pt>
                <c:pt idx="159">
                  <c:v>61.898000000000003</c:v>
                </c:pt>
                <c:pt idx="160">
                  <c:v>61.592000000000013</c:v>
                </c:pt>
                <c:pt idx="161">
                  <c:v>62.280000000000008</c:v>
                </c:pt>
                <c:pt idx="162">
                  <c:v>62.36</c:v>
                </c:pt>
                <c:pt idx="163">
                  <c:v>62.602000000000011</c:v>
                </c:pt>
                <c:pt idx="164">
                  <c:v>63.59</c:v>
                </c:pt>
                <c:pt idx="165">
                  <c:v>63.818000000000005</c:v>
                </c:pt>
                <c:pt idx="166">
                  <c:v>64.953999999999994</c:v>
                </c:pt>
                <c:pt idx="167">
                  <c:v>66.167999999999992</c:v>
                </c:pt>
                <c:pt idx="168">
                  <c:v>66.051999999999992</c:v>
                </c:pt>
                <c:pt idx="169">
                  <c:v>66.169999999999987</c:v>
                </c:pt>
                <c:pt idx="170">
                  <c:v>65.157999999999987</c:v>
                </c:pt>
                <c:pt idx="171">
                  <c:v>64.801999999999992</c:v>
                </c:pt>
                <c:pt idx="172">
                  <c:v>64.582000000000008</c:v>
                </c:pt>
                <c:pt idx="173">
                  <c:v>63.044000000000004</c:v>
                </c:pt>
                <c:pt idx="174">
                  <c:v>62.096000000000011</c:v>
                </c:pt>
                <c:pt idx="175">
                  <c:v>61.688000000000002</c:v>
                </c:pt>
                <c:pt idx="176">
                  <c:v>61.668000000000013</c:v>
                </c:pt>
                <c:pt idx="177">
                  <c:v>61.817999999999998</c:v>
                </c:pt>
                <c:pt idx="178">
                  <c:v>61.530000000000008</c:v>
                </c:pt>
                <c:pt idx="179">
                  <c:v>61.06600000000001</c:v>
                </c:pt>
                <c:pt idx="180">
                  <c:v>61.132000000000012</c:v>
                </c:pt>
                <c:pt idx="181">
                  <c:v>60.96</c:v>
                </c:pt>
                <c:pt idx="182">
                  <c:v>60.128000000000036</c:v>
                </c:pt>
                <c:pt idx="183">
                  <c:v>60.648000000000003</c:v>
                </c:pt>
                <c:pt idx="184">
                  <c:v>61.172000000000011</c:v>
                </c:pt>
                <c:pt idx="185">
                  <c:v>60.93</c:v>
                </c:pt>
                <c:pt idx="186">
                  <c:v>61.124000000000002</c:v>
                </c:pt>
                <c:pt idx="187">
                  <c:v>60.402000000000001</c:v>
                </c:pt>
                <c:pt idx="188">
                  <c:v>60.438000000000002</c:v>
                </c:pt>
                <c:pt idx="189">
                  <c:v>59.9</c:v>
                </c:pt>
                <c:pt idx="190">
                  <c:v>60.2</c:v>
                </c:pt>
                <c:pt idx="191">
                  <c:v>60.528000000000013</c:v>
                </c:pt>
                <c:pt idx="192">
                  <c:v>60.86</c:v>
                </c:pt>
                <c:pt idx="193">
                  <c:v>61.338000000000001</c:v>
                </c:pt>
                <c:pt idx="194">
                  <c:v>61.822000000000003</c:v>
                </c:pt>
                <c:pt idx="195">
                  <c:v>61.230000000000011</c:v>
                </c:pt>
                <c:pt idx="196">
                  <c:v>61.256</c:v>
                </c:pt>
                <c:pt idx="197">
                  <c:v>61.256</c:v>
                </c:pt>
                <c:pt idx="198">
                  <c:v>60.79800000000003</c:v>
                </c:pt>
                <c:pt idx="199">
                  <c:v>60.088000000000001</c:v>
                </c:pt>
                <c:pt idx="200">
                  <c:v>60.290000000000013</c:v>
                </c:pt>
                <c:pt idx="201">
                  <c:v>60.441999999999993</c:v>
                </c:pt>
                <c:pt idx="202">
                  <c:v>60.328000000000003</c:v>
                </c:pt>
                <c:pt idx="203">
                  <c:v>59.949999999999996</c:v>
                </c:pt>
                <c:pt idx="204">
                  <c:v>59.941999999999993</c:v>
                </c:pt>
                <c:pt idx="205">
                  <c:v>60.168000000000013</c:v>
                </c:pt>
                <c:pt idx="206">
                  <c:v>60.214000000000006</c:v>
                </c:pt>
                <c:pt idx="207">
                  <c:v>60.148000000000003</c:v>
                </c:pt>
                <c:pt idx="208">
                  <c:v>60.09</c:v>
                </c:pt>
                <c:pt idx="209">
                  <c:v>59.704000000000008</c:v>
                </c:pt>
                <c:pt idx="210">
                  <c:v>59.742000000000012</c:v>
                </c:pt>
                <c:pt idx="211">
                  <c:v>59.882000000000005</c:v>
                </c:pt>
                <c:pt idx="212">
                  <c:v>59.65</c:v>
                </c:pt>
                <c:pt idx="213">
                  <c:v>59.730000000000011</c:v>
                </c:pt>
                <c:pt idx="214">
                  <c:v>60.222000000000037</c:v>
                </c:pt>
                <c:pt idx="215">
                  <c:v>59.951999999999998</c:v>
                </c:pt>
                <c:pt idx="216">
                  <c:v>60.262000000000036</c:v>
                </c:pt>
                <c:pt idx="217">
                  <c:v>60.004000000000005</c:v>
                </c:pt>
                <c:pt idx="218">
                  <c:v>59.85799999999999</c:v>
                </c:pt>
                <c:pt idx="219">
                  <c:v>59.98</c:v>
                </c:pt>
                <c:pt idx="220">
                  <c:v>60.502000000000002</c:v>
                </c:pt>
                <c:pt idx="221">
                  <c:v>61.228000000000037</c:v>
                </c:pt>
                <c:pt idx="222">
                  <c:v>60.740000000000009</c:v>
                </c:pt>
                <c:pt idx="223">
                  <c:v>59.941999999999993</c:v>
                </c:pt>
                <c:pt idx="224">
                  <c:v>59.098000000000013</c:v>
                </c:pt>
                <c:pt idx="225">
                  <c:v>59.024000000000001</c:v>
                </c:pt>
                <c:pt idx="226">
                  <c:v>59.304000000000002</c:v>
                </c:pt>
                <c:pt idx="227">
                  <c:v>58.674000000000007</c:v>
                </c:pt>
                <c:pt idx="228">
                  <c:v>59.064</c:v>
                </c:pt>
                <c:pt idx="229">
                  <c:v>58.824000000000005</c:v>
                </c:pt>
                <c:pt idx="230">
                  <c:v>58.176000000000002</c:v>
                </c:pt>
                <c:pt idx="231">
                  <c:v>58.280000000000008</c:v>
                </c:pt>
                <c:pt idx="232">
                  <c:v>58.09</c:v>
                </c:pt>
                <c:pt idx="233">
                  <c:v>58.740000000000009</c:v>
                </c:pt>
                <c:pt idx="234">
                  <c:v>58.224000000000011</c:v>
                </c:pt>
                <c:pt idx="235">
                  <c:v>57.790000000000013</c:v>
                </c:pt>
                <c:pt idx="236">
                  <c:v>57.260000000000012</c:v>
                </c:pt>
                <c:pt idx="237">
                  <c:v>57.260000000000012</c:v>
                </c:pt>
                <c:pt idx="238">
                  <c:v>57.148000000000003</c:v>
                </c:pt>
                <c:pt idx="239">
                  <c:v>56.586000000000006</c:v>
                </c:pt>
                <c:pt idx="240">
                  <c:v>55.902000000000001</c:v>
                </c:pt>
                <c:pt idx="241">
                  <c:v>55.802</c:v>
                </c:pt>
                <c:pt idx="242">
                  <c:v>55.59</c:v>
                </c:pt>
                <c:pt idx="243">
                  <c:v>55.847999999999992</c:v>
                </c:pt>
                <c:pt idx="244">
                  <c:v>56.134</c:v>
                </c:pt>
                <c:pt idx="245">
                  <c:v>56.738000000000035</c:v>
                </c:pt>
                <c:pt idx="246">
                  <c:v>56.714000000000006</c:v>
                </c:pt>
                <c:pt idx="247">
                  <c:v>55.941999999999993</c:v>
                </c:pt>
                <c:pt idx="248">
                  <c:v>55.828000000000003</c:v>
                </c:pt>
                <c:pt idx="249">
                  <c:v>55.766000000000012</c:v>
                </c:pt>
                <c:pt idx="250">
                  <c:v>55.582000000000008</c:v>
                </c:pt>
                <c:pt idx="251">
                  <c:v>56.686</c:v>
                </c:pt>
                <c:pt idx="252">
                  <c:v>56.272000000000013</c:v>
                </c:pt>
                <c:pt idx="253">
                  <c:v>56.794000000000011</c:v>
                </c:pt>
              </c:numCache>
            </c:numRef>
          </c:val>
          <c:smooth val="0"/>
        </c:ser>
        <c:ser>
          <c:idx val="1"/>
          <c:order val="1"/>
          <c:tx>
            <c:strRef>
              <c:f>Sheet3!$AF$1</c:f>
              <c:strCache>
                <c:ptCount val="1"/>
                <c:pt idx="0">
                  <c:v>Cal 2013</c:v>
                </c:pt>
              </c:strCache>
            </c:strRef>
          </c:tx>
          <c:marker>
            <c:symbol val="none"/>
          </c:marker>
          <c:cat>
            <c:numRef>
              <c:f>Sheet3!$A$2:$A$255</c:f>
              <c:numCache>
                <c:formatCode>m/d/yyyy</c:formatCode>
                <c:ptCount val="254"/>
                <c:pt idx="1">
                  <c:v>40721</c:v>
                </c:pt>
                <c:pt idx="2">
                  <c:v>40722</c:v>
                </c:pt>
                <c:pt idx="3">
                  <c:v>40723</c:v>
                </c:pt>
                <c:pt idx="4">
                  <c:v>40724</c:v>
                </c:pt>
                <c:pt idx="5">
                  <c:v>40725</c:v>
                </c:pt>
                <c:pt idx="6">
                  <c:v>40729</c:v>
                </c:pt>
                <c:pt idx="7">
                  <c:v>40730</c:v>
                </c:pt>
                <c:pt idx="8">
                  <c:v>40731</c:v>
                </c:pt>
                <c:pt idx="9">
                  <c:v>40732</c:v>
                </c:pt>
                <c:pt idx="10">
                  <c:v>40735</c:v>
                </c:pt>
                <c:pt idx="11">
                  <c:v>40736</c:v>
                </c:pt>
                <c:pt idx="12">
                  <c:v>40737</c:v>
                </c:pt>
                <c:pt idx="13">
                  <c:v>40738</c:v>
                </c:pt>
                <c:pt idx="14">
                  <c:v>40739</c:v>
                </c:pt>
                <c:pt idx="15">
                  <c:v>40742</c:v>
                </c:pt>
                <c:pt idx="16">
                  <c:v>40743</c:v>
                </c:pt>
                <c:pt idx="17">
                  <c:v>40744</c:v>
                </c:pt>
                <c:pt idx="18">
                  <c:v>40745</c:v>
                </c:pt>
                <c:pt idx="19">
                  <c:v>40746</c:v>
                </c:pt>
                <c:pt idx="20">
                  <c:v>40749</c:v>
                </c:pt>
                <c:pt idx="21">
                  <c:v>40750</c:v>
                </c:pt>
                <c:pt idx="22">
                  <c:v>40751</c:v>
                </c:pt>
                <c:pt idx="23">
                  <c:v>40752</c:v>
                </c:pt>
                <c:pt idx="24">
                  <c:v>40753</c:v>
                </c:pt>
                <c:pt idx="25">
                  <c:v>40756</c:v>
                </c:pt>
                <c:pt idx="26">
                  <c:v>40757</c:v>
                </c:pt>
                <c:pt idx="27">
                  <c:v>40758</c:v>
                </c:pt>
                <c:pt idx="28">
                  <c:v>40759</c:v>
                </c:pt>
                <c:pt idx="29">
                  <c:v>40760</c:v>
                </c:pt>
                <c:pt idx="30">
                  <c:v>40763</c:v>
                </c:pt>
                <c:pt idx="31">
                  <c:v>40764</c:v>
                </c:pt>
                <c:pt idx="32">
                  <c:v>40765</c:v>
                </c:pt>
                <c:pt idx="33">
                  <c:v>40766</c:v>
                </c:pt>
                <c:pt idx="34">
                  <c:v>40767</c:v>
                </c:pt>
                <c:pt idx="35">
                  <c:v>40770</c:v>
                </c:pt>
                <c:pt idx="36">
                  <c:v>40771</c:v>
                </c:pt>
                <c:pt idx="37">
                  <c:v>40772</c:v>
                </c:pt>
                <c:pt idx="38">
                  <c:v>40773</c:v>
                </c:pt>
                <c:pt idx="39">
                  <c:v>40774</c:v>
                </c:pt>
                <c:pt idx="40">
                  <c:v>40777</c:v>
                </c:pt>
                <c:pt idx="41">
                  <c:v>40778</c:v>
                </c:pt>
                <c:pt idx="42">
                  <c:v>40779</c:v>
                </c:pt>
                <c:pt idx="43">
                  <c:v>40780</c:v>
                </c:pt>
                <c:pt idx="44">
                  <c:v>40781</c:v>
                </c:pt>
                <c:pt idx="45">
                  <c:v>40784</c:v>
                </c:pt>
                <c:pt idx="46">
                  <c:v>40785</c:v>
                </c:pt>
                <c:pt idx="47">
                  <c:v>40786</c:v>
                </c:pt>
                <c:pt idx="48">
                  <c:v>40787</c:v>
                </c:pt>
                <c:pt idx="49">
                  <c:v>40788</c:v>
                </c:pt>
                <c:pt idx="50">
                  <c:v>40792</c:v>
                </c:pt>
                <c:pt idx="51">
                  <c:v>40793</c:v>
                </c:pt>
                <c:pt idx="52">
                  <c:v>40794</c:v>
                </c:pt>
                <c:pt idx="53">
                  <c:v>40795</c:v>
                </c:pt>
                <c:pt idx="54">
                  <c:v>40798</c:v>
                </c:pt>
                <c:pt idx="55">
                  <c:v>40799</c:v>
                </c:pt>
                <c:pt idx="56">
                  <c:v>40800</c:v>
                </c:pt>
                <c:pt idx="57">
                  <c:v>40801</c:v>
                </c:pt>
                <c:pt idx="58">
                  <c:v>40802</c:v>
                </c:pt>
                <c:pt idx="59">
                  <c:v>40805</c:v>
                </c:pt>
                <c:pt idx="60">
                  <c:v>40806</c:v>
                </c:pt>
                <c:pt idx="61">
                  <c:v>40807</c:v>
                </c:pt>
                <c:pt idx="62">
                  <c:v>40808</c:v>
                </c:pt>
                <c:pt idx="63">
                  <c:v>40809</c:v>
                </c:pt>
                <c:pt idx="64">
                  <c:v>40812</c:v>
                </c:pt>
                <c:pt idx="65">
                  <c:v>40813</c:v>
                </c:pt>
                <c:pt idx="66">
                  <c:v>40814</c:v>
                </c:pt>
                <c:pt idx="67">
                  <c:v>40815</c:v>
                </c:pt>
                <c:pt idx="68">
                  <c:v>40816</c:v>
                </c:pt>
                <c:pt idx="69">
                  <c:v>40819</c:v>
                </c:pt>
                <c:pt idx="70">
                  <c:v>40820</c:v>
                </c:pt>
                <c:pt idx="71">
                  <c:v>40821</c:v>
                </c:pt>
                <c:pt idx="72">
                  <c:v>40822</c:v>
                </c:pt>
                <c:pt idx="73">
                  <c:v>40823</c:v>
                </c:pt>
                <c:pt idx="74">
                  <c:v>40826</c:v>
                </c:pt>
                <c:pt idx="75">
                  <c:v>40827</c:v>
                </c:pt>
                <c:pt idx="76">
                  <c:v>40828</c:v>
                </c:pt>
                <c:pt idx="77">
                  <c:v>40829</c:v>
                </c:pt>
                <c:pt idx="78">
                  <c:v>40830</c:v>
                </c:pt>
                <c:pt idx="79">
                  <c:v>40833</c:v>
                </c:pt>
                <c:pt idx="80">
                  <c:v>40834</c:v>
                </c:pt>
                <c:pt idx="81">
                  <c:v>40835</c:v>
                </c:pt>
                <c:pt idx="82">
                  <c:v>40836</c:v>
                </c:pt>
                <c:pt idx="83">
                  <c:v>40837</c:v>
                </c:pt>
                <c:pt idx="84">
                  <c:v>40840</c:v>
                </c:pt>
                <c:pt idx="85">
                  <c:v>40841</c:v>
                </c:pt>
                <c:pt idx="86">
                  <c:v>40842</c:v>
                </c:pt>
                <c:pt idx="87">
                  <c:v>40843</c:v>
                </c:pt>
                <c:pt idx="88">
                  <c:v>40844</c:v>
                </c:pt>
                <c:pt idx="89">
                  <c:v>40847</c:v>
                </c:pt>
                <c:pt idx="90">
                  <c:v>40848</c:v>
                </c:pt>
                <c:pt idx="91">
                  <c:v>40849</c:v>
                </c:pt>
                <c:pt idx="92">
                  <c:v>40850</c:v>
                </c:pt>
                <c:pt idx="93">
                  <c:v>40851</c:v>
                </c:pt>
                <c:pt idx="94">
                  <c:v>40854</c:v>
                </c:pt>
                <c:pt idx="95">
                  <c:v>40855</c:v>
                </c:pt>
                <c:pt idx="96">
                  <c:v>40856</c:v>
                </c:pt>
                <c:pt idx="97">
                  <c:v>40857</c:v>
                </c:pt>
                <c:pt idx="98">
                  <c:v>40858</c:v>
                </c:pt>
                <c:pt idx="99">
                  <c:v>40861</c:v>
                </c:pt>
                <c:pt idx="100">
                  <c:v>40862</c:v>
                </c:pt>
                <c:pt idx="101">
                  <c:v>40863</c:v>
                </c:pt>
                <c:pt idx="102">
                  <c:v>40864</c:v>
                </c:pt>
                <c:pt idx="103">
                  <c:v>40865</c:v>
                </c:pt>
                <c:pt idx="104">
                  <c:v>40868</c:v>
                </c:pt>
                <c:pt idx="105">
                  <c:v>40869</c:v>
                </c:pt>
                <c:pt idx="106">
                  <c:v>40870</c:v>
                </c:pt>
                <c:pt idx="107">
                  <c:v>40872</c:v>
                </c:pt>
                <c:pt idx="108">
                  <c:v>40875</c:v>
                </c:pt>
                <c:pt idx="109">
                  <c:v>40876</c:v>
                </c:pt>
                <c:pt idx="110">
                  <c:v>40877</c:v>
                </c:pt>
                <c:pt idx="111">
                  <c:v>40878</c:v>
                </c:pt>
                <c:pt idx="112">
                  <c:v>40879</c:v>
                </c:pt>
                <c:pt idx="113">
                  <c:v>40882</c:v>
                </c:pt>
                <c:pt idx="114">
                  <c:v>40883</c:v>
                </c:pt>
                <c:pt idx="115">
                  <c:v>40884</c:v>
                </c:pt>
                <c:pt idx="116">
                  <c:v>40885</c:v>
                </c:pt>
                <c:pt idx="117">
                  <c:v>40886</c:v>
                </c:pt>
                <c:pt idx="118">
                  <c:v>40889</c:v>
                </c:pt>
                <c:pt idx="119">
                  <c:v>40890</c:v>
                </c:pt>
                <c:pt idx="120">
                  <c:v>40891</c:v>
                </c:pt>
                <c:pt idx="121">
                  <c:v>40892</c:v>
                </c:pt>
                <c:pt idx="122">
                  <c:v>40893</c:v>
                </c:pt>
                <c:pt idx="123">
                  <c:v>40896</c:v>
                </c:pt>
                <c:pt idx="124">
                  <c:v>40897</c:v>
                </c:pt>
                <c:pt idx="125">
                  <c:v>40898</c:v>
                </c:pt>
                <c:pt idx="126">
                  <c:v>40899</c:v>
                </c:pt>
                <c:pt idx="127">
                  <c:v>40900</c:v>
                </c:pt>
                <c:pt idx="128">
                  <c:v>40904</c:v>
                </c:pt>
                <c:pt idx="129">
                  <c:v>40905</c:v>
                </c:pt>
                <c:pt idx="130">
                  <c:v>40906</c:v>
                </c:pt>
                <c:pt idx="131">
                  <c:v>40907</c:v>
                </c:pt>
                <c:pt idx="132">
                  <c:v>40911</c:v>
                </c:pt>
                <c:pt idx="133">
                  <c:v>40912</c:v>
                </c:pt>
                <c:pt idx="134">
                  <c:v>40913</c:v>
                </c:pt>
                <c:pt idx="135">
                  <c:v>40914</c:v>
                </c:pt>
                <c:pt idx="136">
                  <c:v>40917</c:v>
                </c:pt>
                <c:pt idx="137">
                  <c:v>40918</c:v>
                </c:pt>
                <c:pt idx="138">
                  <c:v>40919</c:v>
                </c:pt>
                <c:pt idx="139">
                  <c:v>40920</c:v>
                </c:pt>
                <c:pt idx="140">
                  <c:v>40921</c:v>
                </c:pt>
                <c:pt idx="141">
                  <c:v>40925</c:v>
                </c:pt>
                <c:pt idx="142">
                  <c:v>40926</c:v>
                </c:pt>
                <c:pt idx="143">
                  <c:v>40927</c:v>
                </c:pt>
                <c:pt idx="144">
                  <c:v>40928</c:v>
                </c:pt>
                <c:pt idx="145">
                  <c:v>40931</c:v>
                </c:pt>
                <c:pt idx="146">
                  <c:v>40932</c:v>
                </c:pt>
                <c:pt idx="147">
                  <c:v>40933</c:v>
                </c:pt>
                <c:pt idx="148">
                  <c:v>40934</c:v>
                </c:pt>
                <c:pt idx="149">
                  <c:v>40935</c:v>
                </c:pt>
                <c:pt idx="150">
                  <c:v>40938</c:v>
                </c:pt>
                <c:pt idx="151">
                  <c:v>40939</c:v>
                </c:pt>
                <c:pt idx="152">
                  <c:v>40940</c:v>
                </c:pt>
                <c:pt idx="153">
                  <c:v>40941</c:v>
                </c:pt>
                <c:pt idx="154">
                  <c:v>40942</c:v>
                </c:pt>
                <c:pt idx="155">
                  <c:v>40945</c:v>
                </c:pt>
                <c:pt idx="156">
                  <c:v>40946</c:v>
                </c:pt>
                <c:pt idx="157">
                  <c:v>40947</c:v>
                </c:pt>
                <c:pt idx="158">
                  <c:v>40948</c:v>
                </c:pt>
                <c:pt idx="159">
                  <c:v>40949</c:v>
                </c:pt>
                <c:pt idx="160">
                  <c:v>40952</c:v>
                </c:pt>
                <c:pt idx="161">
                  <c:v>40953</c:v>
                </c:pt>
                <c:pt idx="162">
                  <c:v>40954</c:v>
                </c:pt>
                <c:pt idx="163">
                  <c:v>40955</c:v>
                </c:pt>
                <c:pt idx="164">
                  <c:v>40956</c:v>
                </c:pt>
                <c:pt idx="165">
                  <c:v>40960</c:v>
                </c:pt>
                <c:pt idx="166">
                  <c:v>40961</c:v>
                </c:pt>
                <c:pt idx="167">
                  <c:v>40962</c:v>
                </c:pt>
                <c:pt idx="168">
                  <c:v>40963</c:v>
                </c:pt>
                <c:pt idx="169">
                  <c:v>40966</c:v>
                </c:pt>
                <c:pt idx="170">
                  <c:v>40967</c:v>
                </c:pt>
                <c:pt idx="171">
                  <c:v>40968</c:v>
                </c:pt>
                <c:pt idx="172">
                  <c:v>40969</c:v>
                </c:pt>
                <c:pt idx="173">
                  <c:v>40970</c:v>
                </c:pt>
                <c:pt idx="174">
                  <c:v>40973</c:v>
                </c:pt>
                <c:pt idx="175">
                  <c:v>40974</c:v>
                </c:pt>
                <c:pt idx="176">
                  <c:v>40975</c:v>
                </c:pt>
                <c:pt idx="177">
                  <c:v>40976</c:v>
                </c:pt>
                <c:pt idx="178">
                  <c:v>40977</c:v>
                </c:pt>
                <c:pt idx="179">
                  <c:v>40980</c:v>
                </c:pt>
                <c:pt idx="180">
                  <c:v>40981</c:v>
                </c:pt>
                <c:pt idx="181">
                  <c:v>40982</c:v>
                </c:pt>
                <c:pt idx="182">
                  <c:v>40983</c:v>
                </c:pt>
                <c:pt idx="183">
                  <c:v>40984</c:v>
                </c:pt>
                <c:pt idx="184">
                  <c:v>40987</c:v>
                </c:pt>
                <c:pt idx="185">
                  <c:v>40988</c:v>
                </c:pt>
                <c:pt idx="186">
                  <c:v>40989</c:v>
                </c:pt>
                <c:pt idx="187">
                  <c:v>40990</c:v>
                </c:pt>
                <c:pt idx="188">
                  <c:v>40991</c:v>
                </c:pt>
                <c:pt idx="189">
                  <c:v>40994</c:v>
                </c:pt>
                <c:pt idx="190">
                  <c:v>40995</c:v>
                </c:pt>
                <c:pt idx="191">
                  <c:v>40996</c:v>
                </c:pt>
                <c:pt idx="192">
                  <c:v>40997</c:v>
                </c:pt>
                <c:pt idx="193">
                  <c:v>40998</c:v>
                </c:pt>
                <c:pt idx="194">
                  <c:v>41001</c:v>
                </c:pt>
                <c:pt idx="195">
                  <c:v>41002</c:v>
                </c:pt>
                <c:pt idx="196">
                  <c:v>41003</c:v>
                </c:pt>
                <c:pt idx="197">
                  <c:v>41004</c:v>
                </c:pt>
                <c:pt idx="198">
                  <c:v>41008</c:v>
                </c:pt>
                <c:pt idx="199">
                  <c:v>41009</c:v>
                </c:pt>
                <c:pt idx="200">
                  <c:v>41010</c:v>
                </c:pt>
                <c:pt idx="201">
                  <c:v>41011</c:v>
                </c:pt>
                <c:pt idx="202">
                  <c:v>41012</c:v>
                </c:pt>
                <c:pt idx="203">
                  <c:v>41015</c:v>
                </c:pt>
                <c:pt idx="204">
                  <c:v>41016</c:v>
                </c:pt>
                <c:pt idx="205">
                  <c:v>41017</c:v>
                </c:pt>
                <c:pt idx="206">
                  <c:v>41018</c:v>
                </c:pt>
                <c:pt idx="207">
                  <c:v>41019</c:v>
                </c:pt>
                <c:pt idx="208">
                  <c:v>41022</c:v>
                </c:pt>
                <c:pt idx="209">
                  <c:v>41023</c:v>
                </c:pt>
                <c:pt idx="210">
                  <c:v>41024</c:v>
                </c:pt>
                <c:pt idx="211">
                  <c:v>41025</c:v>
                </c:pt>
                <c:pt idx="212">
                  <c:v>41026</c:v>
                </c:pt>
                <c:pt idx="213">
                  <c:v>41029</c:v>
                </c:pt>
                <c:pt idx="214">
                  <c:v>41030</c:v>
                </c:pt>
                <c:pt idx="215">
                  <c:v>41031</c:v>
                </c:pt>
                <c:pt idx="216">
                  <c:v>41032</c:v>
                </c:pt>
                <c:pt idx="217">
                  <c:v>41033</c:v>
                </c:pt>
                <c:pt idx="218">
                  <c:v>41036</c:v>
                </c:pt>
                <c:pt idx="219">
                  <c:v>41037</c:v>
                </c:pt>
                <c:pt idx="220">
                  <c:v>41038</c:v>
                </c:pt>
                <c:pt idx="221">
                  <c:v>41039</c:v>
                </c:pt>
                <c:pt idx="222">
                  <c:v>41040</c:v>
                </c:pt>
                <c:pt idx="223">
                  <c:v>41043</c:v>
                </c:pt>
                <c:pt idx="224">
                  <c:v>41044</c:v>
                </c:pt>
                <c:pt idx="225">
                  <c:v>41045</c:v>
                </c:pt>
                <c:pt idx="226">
                  <c:v>41046</c:v>
                </c:pt>
                <c:pt idx="227">
                  <c:v>41047</c:v>
                </c:pt>
                <c:pt idx="228">
                  <c:v>41050</c:v>
                </c:pt>
                <c:pt idx="229">
                  <c:v>41051</c:v>
                </c:pt>
                <c:pt idx="230">
                  <c:v>41052</c:v>
                </c:pt>
                <c:pt idx="231">
                  <c:v>41053</c:v>
                </c:pt>
                <c:pt idx="232">
                  <c:v>41054</c:v>
                </c:pt>
                <c:pt idx="233">
                  <c:v>41058</c:v>
                </c:pt>
                <c:pt idx="234">
                  <c:v>41059</c:v>
                </c:pt>
                <c:pt idx="235">
                  <c:v>41060</c:v>
                </c:pt>
                <c:pt idx="236">
                  <c:v>41061</c:v>
                </c:pt>
                <c:pt idx="237">
                  <c:v>41064</c:v>
                </c:pt>
                <c:pt idx="238">
                  <c:v>41065</c:v>
                </c:pt>
                <c:pt idx="239">
                  <c:v>41066</c:v>
                </c:pt>
                <c:pt idx="240">
                  <c:v>41067</c:v>
                </c:pt>
                <c:pt idx="241">
                  <c:v>41068</c:v>
                </c:pt>
                <c:pt idx="242">
                  <c:v>41071</c:v>
                </c:pt>
                <c:pt idx="243">
                  <c:v>41072</c:v>
                </c:pt>
                <c:pt idx="244">
                  <c:v>41073</c:v>
                </c:pt>
                <c:pt idx="245">
                  <c:v>41074</c:v>
                </c:pt>
                <c:pt idx="246">
                  <c:v>41075</c:v>
                </c:pt>
                <c:pt idx="247">
                  <c:v>41078</c:v>
                </c:pt>
                <c:pt idx="248">
                  <c:v>41079</c:v>
                </c:pt>
                <c:pt idx="249">
                  <c:v>41080</c:v>
                </c:pt>
                <c:pt idx="250">
                  <c:v>41081</c:v>
                </c:pt>
                <c:pt idx="251">
                  <c:v>41082</c:v>
                </c:pt>
                <c:pt idx="252">
                  <c:v>41085</c:v>
                </c:pt>
                <c:pt idx="253">
                  <c:v>41086</c:v>
                </c:pt>
              </c:numCache>
            </c:numRef>
          </c:cat>
          <c:val>
            <c:numRef>
              <c:f>Sheet3!$AF$2:$AF$255</c:f>
              <c:numCache>
                <c:formatCode>General</c:formatCode>
                <c:ptCount val="254"/>
                <c:pt idx="1">
                  <c:v>85.76</c:v>
                </c:pt>
                <c:pt idx="2">
                  <c:v>86.63</c:v>
                </c:pt>
                <c:pt idx="3">
                  <c:v>86.86</c:v>
                </c:pt>
                <c:pt idx="4">
                  <c:v>86.720000000000013</c:v>
                </c:pt>
                <c:pt idx="5">
                  <c:v>86.149999999999991</c:v>
                </c:pt>
                <c:pt idx="6">
                  <c:v>86.450000000000031</c:v>
                </c:pt>
                <c:pt idx="7">
                  <c:v>86.39</c:v>
                </c:pt>
                <c:pt idx="8">
                  <c:v>86.529999999999987</c:v>
                </c:pt>
                <c:pt idx="9">
                  <c:v>86.100000000000009</c:v>
                </c:pt>
                <c:pt idx="10">
                  <c:v>85.39</c:v>
                </c:pt>
                <c:pt idx="11">
                  <c:v>85.76</c:v>
                </c:pt>
                <c:pt idx="12">
                  <c:v>86.169999999999973</c:v>
                </c:pt>
                <c:pt idx="13">
                  <c:v>85.850000000000009</c:v>
                </c:pt>
                <c:pt idx="14">
                  <c:v>86.159999999999982</c:v>
                </c:pt>
                <c:pt idx="15">
                  <c:v>85.940000000000026</c:v>
                </c:pt>
                <c:pt idx="16">
                  <c:v>86.220000000000013</c:v>
                </c:pt>
                <c:pt idx="17">
                  <c:v>85.970000000000013</c:v>
                </c:pt>
                <c:pt idx="18">
                  <c:v>85.970000000000013</c:v>
                </c:pt>
                <c:pt idx="19">
                  <c:v>86.039999999999992</c:v>
                </c:pt>
                <c:pt idx="20">
                  <c:v>85.55</c:v>
                </c:pt>
                <c:pt idx="21">
                  <c:v>86.05</c:v>
                </c:pt>
                <c:pt idx="22">
                  <c:v>86.31</c:v>
                </c:pt>
                <c:pt idx="23">
                  <c:v>86.350000000000009</c:v>
                </c:pt>
                <c:pt idx="24">
                  <c:v>85.910000000000025</c:v>
                </c:pt>
                <c:pt idx="25">
                  <c:v>85.830000000000013</c:v>
                </c:pt>
                <c:pt idx="26">
                  <c:v>85.100000000000009</c:v>
                </c:pt>
                <c:pt idx="27">
                  <c:v>84.75</c:v>
                </c:pt>
                <c:pt idx="28">
                  <c:v>83.669999999999987</c:v>
                </c:pt>
                <c:pt idx="29">
                  <c:v>84.240000000000023</c:v>
                </c:pt>
                <c:pt idx="30">
                  <c:v>83.430000000000021</c:v>
                </c:pt>
                <c:pt idx="31">
                  <c:v>83.32</c:v>
                </c:pt>
                <c:pt idx="32">
                  <c:v>84.159999999999982</c:v>
                </c:pt>
                <c:pt idx="33">
                  <c:v>85.52</c:v>
                </c:pt>
                <c:pt idx="34">
                  <c:v>86.200000000000031</c:v>
                </c:pt>
                <c:pt idx="35">
                  <c:v>87.179999999999978</c:v>
                </c:pt>
                <c:pt idx="36">
                  <c:v>86.399999999999991</c:v>
                </c:pt>
                <c:pt idx="37">
                  <c:v>85.86999999999999</c:v>
                </c:pt>
                <c:pt idx="38">
                  <c:v>84.580000000000013</c:v>
                </c:pt>
                <c:pt idx="39">
                  <c:v>85</c:v>
                </c:pt>
                <c:pt idx="40">
                  <c:v>84.5</c:v>
                </c:pt>
                <c:pt idx="41">
                  <c:v>84.81</c:v>
                </c:pt>
                <c:pt idx="42">
                  <c:v>84.430000000000021</c:v>
                </c:pt>
                <c:pt idx="43">
                  <c:v>84.05</c:v>
                </c:pt>
                <c:pt idx="44">
                  <c:v>84.14</c:v>
                </c:pt>
                <c:pt idx="45">
                  <c:v>84.330000000000013</c:v>
                </c:pt>
                <c:pt idx="46">
                  <c:v>84.690000000000012</c:v>
                </c:pt>
                <c:pt idx="47">
                  <c:v>85.539999999999992</c:v>
                </c:pt>
                <c:pt idx="48">
                  <c:v>85.200000000000017</c:v>
                </c:pt>
                <c:pt idx="49">
                  <c:v>84.350000000000009</c:v>
                </c:pt>
                <c:pt idx="50">
                  <c:v>83.77</c:v>
                </c:pt>
                <c:pt idx="51">
                  <c:v>83.840000000000032</c:v>
                </c:pt>
                <c:pt idx="52">
                  <c:v>83.5</c:v>
                </c:pt>
                <c:pt idx="53">
                  <c:v>82.73</c:v>
                </c:pt>
                <c:pt idx="54">
                  <c:v>82.63</c:v>
                </c:pt>
                <c:pt idx="55">
                  <c:v>82.56</c:v>
                </c:pt>
                <c:pt idx="56">
                  <c:v>82.36</c:v>
                </c:pt>
                <c:pt idx="57">
                  <c:v>81.940000000000026</c:v>
                </c:pt>
                <c:pt idx="58">
                  <c:v>81.210000000000022</c:v>
                </c:pt>
                <c:pt idx="59">
                  <c:v>81.179999999999978</c:v>
                </c:pt>
                <c:pt idx="60">
                  <c:v>81.220000000000013</c:v>
                </c:pt>
                <c:pt idx="61">
                  <c:v>80.739999999999995</c:v>
                </c:pt>
                <c:pt idx="62">
                  <c:v>79.38</c:v>
                </c:pt>
                <c:pt idx="63">
                  <c:v>79.75</c:v>
                </c:pt>
                <c:pt idx="64">
                  <c:v>79.580000000000013</c:v>
                </c:pt>
                <c:pt idx="65">
                  <c:v>79.510000000000005</c:v>
                </c:pt>
                <c:pt idx="66">
                  <c:v>79.13</c:v>
                </c:pt>
                <c:pt idx="67">
                  <c:v>79.042500000000004</c:v>
                </c:pt>
                <c:pt idx="68">
                  <c:v>78.417500000000089</c:v>
                </c:pt>
                <c:pt idx="69">
                  <c:v>77.317499999999995</c:v>
                </c:pt>
                <c:pt idx="70">
                  <c:v>76.502500000000012</c:v>
                </c:pt>
                <c:pt idx="71">
                  <c:v>77.302499999999981</c:v>
                </c:pt>
                <c:pt idx="72">
                  <c:v>77.517500000000027</c:v>
                </c:pt>
                <c:pt idx="73">
                  <c:v>77.332499999999982</c:v>
                </c:pt>
                <c:pt idx="74">
                  <c:v>78.012500000000003</c:v>
                </c:pt>
                <c:pt idx="75">
                  <c:v>78.197500000000005</c:v>
                </c:pt>
                <c:pt idx="76">
                  <c:v>77.789999999999992</c:v>
                </c:pt>
                <c:pt idx="77">
                  <c:v>77.917500000000075</c:v>
                </c:pt>
                <c:pt idx="78">
                  <c:v>78.502500000000012</c:v>
                </c:pt>
                <c:pt idx="79">
                  <c:v>78.187499999999986</c:v>
                </c:pt>
                <c:pt idx="80">
                  <c:v>77.745000000000033</c:v>
                </c:pt>
                <c:pt idx="81">
                  <c:v>76.86999999999999</c:v>
                </c:pt>
                <c:pt idx="82">
                  <c:v>77.087499999999991</c:v>
                </c:pt>
                <c:pt idx="83">
                  <c:v>77.315000000000012</c:v>
                </c:pt>
                <c:pt idx="84">
                  <c:v>77.584999999999994</c:v>
                </c:pt>
                <c:pt idx="85">
                  <c:v>77.639999999999986</c:v>
                </c:pt>
                <c:pt idx="86">
                  <c:v>77.322499999999948</c:v>
                </c:pt>
                <c:pt idx="87">
                  <c:v>77.897499999999994</c:v>
                </c:pt>
                <c:pt idx="88">
                  <c:v>78.232500000000016</c:v>
                </c:pt>
                <c:pt idx="89">
                  <c:v>77.787499999999994</c:v>
                </c:pt>
                <c:pt idx="90">
                  <c:v>76.937500000000085</c:v>
                </c:pt>
                <c:pt idx="91">
                  <c:v>77.069999999999993</c:v>
                </c:pt>
                <c:pt idx="92">
                  <c:v>77.565000000000012</c:v>
                </c:pt>
                <c:pt idx="93">
                  <c:v>77.829999999999984</c:v>
                </c:pt>
                <c:pt idx="94">
                  <c:v>78.182499999999948</c:v>
                </c:pt>
                <c:pt idx="95">
                  <c:v>77.722500000000011</c:v>
                </c:pt>
                <c:pt idx="96">
                  <c:v>77.222500000000011</c:v>
                </c:pt>
                <c:pt idx="97">
                  <c:v>76.800000000000011</c:v>
                </c:pt>
                <c:pt idx="98">
                  <c:v>76.847500000000025</c:v>
                </c:pt>
                <c:pt idx="99">
                  <c:v>75.540000000000006</c:v>
                </c:pt>
                <c:pt idx="100">
                  <c:v>75.739999999999995</c:v>
                </c:pt>
                <c:pt idx="101">
                  <c:v>76.024999999999991</c:v>
                </c:pt>
                <c:pt idx="102">
                  <c:v>75.777500000000032</c:v>
                </c:pt>
                <c:pt idx="103">
                  <c:v>75.537500000000023</c:v>
                </c:pt>
                <c:pt idx="104">
                  <c:v>75.387499999999974</c:v>
                </c:pt>
                <c:pt idx="105">
                  <c:v>75.425000000000011</c:v>
                </c:pt>
                <c:pt idx="106">
                  <c:v>74.927499999999995</c:v>
                </c:pt>
                <c:pt idx="107">
                  <c:v>74.927499999999995</c:v>
                </c:pt>
                <c:pt idx="108">
                  <c:v>74.985000000000014</c:v>
                </c:pt>
                <c:pt idx="109">
                  <c:v>75.237499999999997</c:v>
                </c:pt>
                <c:pt idx="110">
                  <c:v>75.83</c:v>
                </c:pt>
                <c:pt idx="111">
                  <c:v>75.634999999999977</c:v>
                </c:pt>
                <c:pt idx="112">
                  <c:v>75.425000000000011</c:v>
                </c:pt>
                <c:pt idx="113">
                  <c:v>75.342500000000001</c:v>
                </c:pt>
                <c:pt idx="114">
                  <c:v>75.29249999999999</c:v>
                </c:pt>
                <c:pt idx="115">
                  <c:v>75.212499999999991</c:v>
                </c:pt>
                <c:pt idx="116">
                  <c:v>75.440000000000026</c:v>
                </c:pt>
                <c:pt idx="117">
                  <c:v>75.327499999999986</c:v>
                </c:pt>
                <c:pt idx="118">
                  <c:v>74.945000000000007</c:v>
                </c:pt>
                <c:pt idx="119">
                  <c:v>75.032500000000013</c:v>
                </c:pt>
                <c:pt idx="120">
                  <c:v>74.632499999999979</c:v>
                </c:pt>
                <c:pt idx="121">
                  <c:v>73.595000000000013</c:v>
                </c:pt>
                <c:pt idx="122">
                  <c:v>73.887500000000003</c:v>
                </c:pt>
                <c:pt idx="123">
                  <c:v>73.587500000000006</c:v>
                </c:pt>
                <c:pt idx="124">
                  <c:v>74.38</c:v>
                </c:pt>
                <c:pt idx="125">
                  <c:v>74.437500000000057</c:v>
                </c:pt>
                <c:pt idx="126">
                  <c:v>74.715000000000032</c:v>
                </c:pt>
                <c:pt idx="127">
                  <c:v>74.5</c:v>
                </c:pt>
                <c:pt idx="128">
                  <c:v>74.552499999999981</c:v>
                </c:pt>
                <c:pt idx="129">
                  <c:v>74.36</c:v>
                </c:pt>
                <c:pt idx="130">
                  <c:v>74.075000000000003</c:v>
                </c:pt>
                <c:pt idx="131">
                  <c:v>74.11</c:v>
                </c:pt>
                <c:pt idx="132">
                  <c:v>74.442499999999995</c:v>
                </c:pt>
                <c:pt idx="133">
                  <c:v>74.374999999999986</c:v>
                </c:pt>
                <c:pt idx="134">
                  <c:v>73.987500000000026</c:v>
                </c:pt>
                <c:pt idx="135">
                  <c:v>73.975000000000009</c:v>
                </c:pt>
                <c:pt idx="136">
                  <c:v>73.674999999999983</c:v>
                </c:pt>
                <c:pt idx="137">
                  <c:v>73.177499999999981</c:v>
                </c:pt>
                <c:pt idx="138">
                  <c:v>71.929999999999993</c:v>
                </c:pt>
                <c:pt idx="139">
                  <c:v>70.582499999999982</c:v>
                </c:pt>
                <c:pt idx="140">
                  <c:v>69.709999999999994</c:v>
                </c:pt>
                <c:pt idx="141">
                  <c:v>67.967500000000101</c:v>
                </c:pt>
                <c:pt idx="142">
                  <c:v>68.545000000000016</c:v>
                </c:pt>
                <c:pt idx="143">
                  <c:v>67.407500000000027</c:v>
                </c:pt>
                <c:pt idx="144">
                  <c:v>66.750000000000014</c:v>
                </c:pt>
                <c:pt idx="145">
                  <c:v>68.04249999999999</c:v>
                </c:pt>
                <c:pt idx="146">
                  <c:v>68.992500000000007</c:v>
                </c:pt>
                <c:pt idx="147">
                  <c:v>70.44750000000009</c:v>
                </c:pt>
                <c:pt idx="148">
                  <c:v>70.252499999999998</c:v>
                </c:pt>
                <c:pt idx="149">
                  <c:v>72.315000000000012</c:v>
                </c:pt>
                <c:pt idx="150">
                  <c:v>71.712500000000006</c:v>
                </c:pt>
                <c:pt idx="151">
                  <c:v>69.915000000000006</c:v>
                </c:pt>
                <c:pt idx="152">
                  <c:v>68.959999999999994</c:v>
                </c:pt>
                <c:pt idx="153">
                  <c:v>69.285000000000011</c:v>
                </c:pt>
                <c:pt idx="154">
                  <c:v>69.507500000000007</c:v>
                </c:pt>
                <c:pt idx="155">
                  <c:v>68.905000000000001</c:v>
                </c:pt>
                <c:pt idx="156">
                  <c:v>69.725000000000009</c:v>
                </c:pt>
                <c:pt idx="157">
                  <c:v>69.97</c:v>
                </c:pt>
                <c:pt idx="158">
                  <c:v>70.19250000000001</c:v>
                </c:pt>
                <c:pt idx="159">
                  <c:v>69.437500000000057</c:v>
                </c:pt>
                <c:pt idx="160">
                  <c:v>69.190000000000012</c:v>
                </c:pt>
                <c:pt idx="161">
                  <c:v>69.715000000000032</c:v>
                </c:pt>
                <c:pt idx="162">
                  <c:v>69.689999999999984</c:v>
                </c:pt>
                <c:pt idx="163">
                  <c:v>69.85499999999999</c:v>
                </c:pt>
                <c:pt idx="164">
                  <c:v>70.429999999999993</c:v>
                </c:pt>
                <c:pt idx="165">
                  <c:v>70.804999999999993</c:v>
                </c:pt>
                <c:pt idx="166">
                  <c:v>71.724999999999994</c:v>
                </c:pt>
                <c:pt idx="167">
                  <c:v>72.595000000000013</c:v>
                </c:pt>
                <c:pt idx="168">
                  <c:v>72.410000000000025</c:v>
                </c:pt>
                <c:pt idx="169">
                  <c:v>72.52</c:v>
                </c:pt>
                <c:pt idx="170">
                  <c:v>71.742499999999993</c:v>
                </c:pt>
                <c:pt idx="171">
                  <c:v>71.284999999999997</c:v>
                </c:pt>
                <c:pt idx="172">
                  <c:v>71.334999999999994</c:v>
                </c:pt>
                <c:pt idx="173">
                  <c:v>70.152499999999989</c:v>
                </c:pt>
                <c:pt idx="174">
                  <c:v>69.45</c:v>
                </c:pt>
                <c:pt idx="175">
                  <c:v>69.160000000000011</c:v>
                </c:pt>
                <c:pt idx="176">
                  <c:v>69.382499999999979</c:v>
                </c:pt>
                <c:pt idx="177">
                  <c:v>69.627500000000012</c:v>
                </c:pt>
                <c:pt idx="178">
                  <c:v>69.144999999999996</c:v>
                </c:pt>
                <c:pt idx="179">
                  <c:v>68.779999999999987</c:v>
                </c:pt>
                <c:pt idx="180">
                  <c:v>68.974999999999994</c:v>
                </c:pt>
                <c:pt idx="181">
                  <c:v>68.637500000000003</c:v>
                </c:pt>
                <c:pt idx="182">
                  <c:v>68.007500000000007</c:v>
                </c:pt>
                <c:pt idx="183">
                  <c:v>68.647500000000022</c:v>
                </c:pt>
                <c:pt idx="184">
                  <c:v>69.065000000000012</c:v>
                </c:pt>
                <c:pt idx="185">
                  <c:v>68.6875</c:v>
                </c:pt>
                <c:pt idx="186">
                  <c:v>68.959999999999994</c:v>
                </c:pt>
                <c:pt idx="187">
                  <c:v>68.33</c:v>
                </c:pt>
                <c:pt idx="188">
                  <c:v>68.43249999999999</c:v>
                </c:pt>
                <c:pt idx="189">
                  <c:v>68.399999999999991</c:v>
                </c:pt>
                <c:pt idx="190">
                  <c:v>68.352499999999978</c:v>
                </c:pt>
                <c:pt idx="191">
                  <c:v>68.75</c:v>
                </c:pt>
                <c:pt idx="192">
                  <c:v>69.482499999999987</c:v>
                </c:pt>
                <c:pt idx="193">
                  <c:v>69.940000000000026</c:v>
                </c:pt>
                <c:pt idx="194">
                  <c:v>70.207499999999996</c:v>
                </c:pt>
                <c:pt idx="195">
                  <c:v>69.677499999999981</c:v>
                </c:pt>
                <c:pt idx="196">
                  <c:v>69.584999999999994</c:v>
                </c:pt>
                <c:pt idx="197">
                  <c:v>69.584999999999994</c:v>
                </c:pt>
                <c:pt idx="198">
                  <c:v>69.112499999999983</c:v>
                </c:pt>
                <c:pt idx="199">
                  <c:v>68.58</c:v>
                </c:pt>
                <c:pt idx="200">
                  <c:v>68.774999999999991</c:v>
                </c:pt>
                <c:pt idx="201">
                  <c:v>68.942499999999995</c:v>
                </c:pt>
                <c:pt idx="202">
                  <c:v>68.834999999999994</c:v>
                </c:pt>
                <c:pt idx="203">
                  <c:v>68.407500000000027</c:v>
                </c:pt>
                <c:pt idx="204">
                  <c:v>68.727500000000006</c:v>
                </c:pt>
                <c:pt idx="205">
                  <c:v>68.737499999999997</c:v>
                </c:pt>
                <c:pt idx="206">
                  <c:v>68.712499999999991</c:v>
                </c:pt>
                <c:pt idx="207">
                  <c:v>68.577500000000001</c:v>
                </c:pt>
                <c:pt idx="208">
                  <c:v>68.602499999999978</c:v>
                </c:pt>
                <c:pt idx="209">
                  <c:v>68.072499999999948</c:v>
                </c:pt>
                <c:pt idx="210">
                  <c:v>67.5</c:v>
                </c:pt>
                <c:pt idx="211">
                  <c:v>67.75</c:v>
                </c:pt>
                <c:pt idx="212">
                  <c:v>67.169999999999987</c:v>
                </c:pt>
                <c:pt idx="213">
                  <c:v>66.985000000000014</c:v>
                </c:pt>
                <c:pt idx="214">
                  <c:v>67.085000000000008</c:v>
                </c:pt>
                <c:pt idx="215">
                  <c:v>66.857500000000002</c:v>
                </c:pt>
                <c:pt idx="216">
                  <c:v>67.112500000000011</c:v>
                </c:pt>
                <c:pt idx="217">
                  <c:v>67.012500000000003</c:v>
                </c:pt>
                <c:pt idx="218">
                  <c:v>66.985000000000014</c:v>
                </c:pt>
                <c:pt idx="219">
                  <c:v>66.970000000000013</c:v>
                </c:pt>
                <c:pt idx="220">
                  <c:v>67.440000000000026</c:v>
                </c:pt>
                <c:pt idx="221">
                  <c:v>68.037499999999994</c:v>
                </c:pt>
                <c:pt idx="222">
                  <c:v>67.779999999999987</c:v>
                </c:pt>
                <c:pt idx="223">
                  <c:v>67.007499999999993</c:v>
                </c:pt>
                <c:pt idx="224">
                  <c:v>66.142499999999998</c:v>
                </c:pt>
                <c:pt idx="225">
                  <c:v>66.03</c:v>
                </c:pt>
                <c:pt idx="226">
                  <c:v>66.3</c:v>
                </c:pt>
                <c:pt idx="227">
                  <c:v>65.722500000000011</c:v>
                </c:pt>
                <c:pt idx="228">
                  <c:v>66.137500000000003</c:v>
                </c:pt>
                <c:pt idx="229">
                  <c:v>65.865000000000009</c:v>
                </c:pt>
                <c:pt idx="230">
                  <c:v>65.274999999999991</c:v>
                </c:pt>
                <c:pt idx="231">
                  <c:v>65.304999999999993</c:v>
                </c:pt>
                <c:pt idx="232">
                  <c:v>65.147499999999994</c:v>
                </c:pt>
                <c:pt idx="233">
                  <c:v>65.842500000000001</c:v>
                </c:pt>
                <c:pt idx="234">
                  <c:v>65.362499999999983</c:v>
                </c:pt>
                <c:pt idx="235">
                  <c:v>64.905000000000001</c:v>
                </c:pt>
                <c:pt idx="236">
                  <c:v>64.304999999999993</c:v>
                </c:pt>
                <c:pt idx="237">
                  <c:v>64.304999999999993</c:v>
                </c:pt>
                <c:pt idx="238">
                  <c:v>64.209999999999994</c:v>
                </c:pt>
                <c:pt idx="239">
                  <c:v>63.692500000000045</c:v>
                </c:pt>
                <c:pt idx="240">
                  <c:v>63.220000000000013</c:v>
                </c:pt>
                <c:pt idx="241">
                  <c:v>63.170000000000009</c:v>
                </c:pt>
                <c:pt idx="242">
                  <c:v>62.945000000000014</c:v>
                </c:pt>
                <c:pt idx="243">
                  <c:v>63.339999999999996</c:v>
                </c:pt>
                <c:pt idx="244">
                  <c:v>63.795000000000023</c:v>
                </c:pt>
                <c:pt idx="245">
                  <c:v>64.424999999999997</c:v>
                </c:pt>
                <c:pt idx="246">
                  <c:v>64.412500000000023</c:v>
                </c:pt>
                <c:pt idx="247">
                  <c:v>63.507499999999986</c:v>
                </c:pt>
                <c:pt idx="248">
                  <c:v>63.240000000000009</c:v>
                </c:pt>
                <c:pt idx="249">
                  <c:v>63.290000000000013</c:v>
                </c:pt>
                <c:pt idx="250">
                  <c:v>63.037500000000001</c:v>
                </c:pt>
                <c:pt idx="251">
                  <c:v>64.46250000000002</c:v>
                </c:pt>
                <c:pt idx="252">
                  <c:v>64.02</c:v>
                </c:pt>
                <c:pt idx="253">
                  <c:v>64.712499999999991</c:v>
                </c:pt>
              </c:numCache>
            </c:numRef>
          </c:val>
          <c:smooth val="0"/>
        </c:ser>
        <c:ser>
          <c:idx val="2"/>
          <c:order val="2"/>
          <c:tx>
            <c:strRef>
              <c:f>Sheet3!$AG$1</c:f>
              <c:strCache>
                <c:ptCount val="1"/>
                <c:pt idx="0">
                  <c:v>Cal 2014</c:v>
                </c:pt>
              </c:strCache>
            </c:strRef>
          </c:tx>
          <c:spPr>
            <a:ln>
              <a:solidFill>
                <a:schemeClr val="tx2">
                  <a:lumMod val="60000"/>
                  <a:lumOff val="40000"/>
                </a:schemeClr>
              </a:solidFill>
            </a:ln>
          </c:spPr>
          <c:marker>
            <c:symbol val="none"/>
          </c:marker>
          <c:cat>
            <c:numRef>
              <c:f>Sheet3!$A$2:$A$255</c:f>
              <c:numCache>
                <c:formatCode>m/d/yyyy</c:formatCode>
                <c:ptCount val="254"/>
                <c:pt idx="1">
                  <c:v>40721</c:v>
                </c:pt>
                <c:pt idx="2">
                  <c:v>40722</c:v>
                </c:pt>
                <c:pt idx="3">
                  <c:v>40723</c:v>
                </c:pt>
                <c:pt idx="4">
                  <c:v>40724</c:v>
                </c:pt>
                <c:pt idx="5">
                  <c:v>40725</c:v>
                </c:pt>
                <c:pt idx="6">
                  <c:v>40729</c:v>
                </c:pt>
                <c:pt idx="7">
                  <c:v>40730</c:v>
                </c:pt>
                <c:pt idx="8">
                  <c:v>40731</c:v>
                </c:pt>
                <c:pt idx="9">
                  <c:v>40732</c:v>
                </c:pt>
                <c:pt idx="10">
                  <c:v>40735</c:v>
                </c:pt>
                <c:pt idx="11">
                  <c:v>40736</c:v>
                </c:pt>
                <c:pt idx="12">
                  <c:v>40737</c:v>
                </c:pt>
                <c:pt idx="13">
                  <c:v>40738</c:v>
                </c:pt>
                <c:pt idx="14">
                  <c:v>40739</c:v>
                </c:pt>
                <c:pt idx="15">
                  <c:v>40742</c:v>
                </c:pt>
                <c:pt idx="16">
                  <c:v>40743</c:v>
                </c:pt>
                <c:pt idx="17">
                  <c:v>40744</c:v>
                </c:pt>
                <c:pt idx="18">
                  <c:v>40745</c:v>
                </c:pt>
                <c:pt idx="19">
                  <c:v>40746</c:v>
                </c:pt>
                <c:pt idx="20">
                  <c:v>40749</c:v>
                </c:pt>
                <c:pt idx="21">
                  <c:v>40750</c:v>
                </c:pt>
                <c:pt idx="22">
                  <c:v>40751</c:v>
                </c:pt>
                <c:pt idx="23">
                  <c:v>40752</c:v>
                </c:pt>
                <c:pt idx="24">
                  <c:v>40753</c:v>
                </c:pt>
                <c:pt idx="25">
                  <c:v>40756</c:v>
                </c:pt>
                <c:pt idx="26">
                  <c:v>40757</c:v>
                </c:pt>
                <c:pt idx="27">
                  <c:v>40758</c:v>
                </c:pt>
                <c:pt idx="28">
                  <c:v>40759</c:v>
                </c:pt>
                <c:pt idx="29">
                  <c:v>40760</c:v>
                </c:pt>
                <c:pt idx="30">
                  <c:v>40763</c:v>
                </c:pt>
                <c:pt idx="31">
                  <c:v>40764</c:v>
                </c:pt>
                <c:pt idx="32">
                  <c:v>40765</c:v>
                </c:pt>
                <c:pt idx="33">
                  <c:v>40766</c:v>
                </c:pt>
                <c:pt idx="34">
                  <c:v>40767</c:v>
                </c:pt>
                <c:pt idx="35">
                  <c:v>40770</c:v>
                </c:pt>
                <c:pt idx="36">
                  <c:v>40771</c:v>
                </c:pt>
                <c:pt idx="37">
                  <c:v>40772</c:v>
                </c:pt>
                <c:pt idx="38">
                  <c:v>40773</c:v>
                </c:pt>
                <c:pt idx="39">
                  <c:v>40774</c:v>
                </c:pt>
                <c:pt idx="40">
                  <c:v>40777</c:v>
                </c:pt>
                <c:pt idx="41">
                  <c:v>40778</c:v>
                </c:pt>
                <c:pt idx="42">
                  <c:v>40779</c:v>
                </c:pt>
                <c:pt idx="43">
                  <c:v>40780</c:v>
                </c:pt>
                <c:pt idx="44">
                  <c:v>40781</c:v>
                </c:pt>
                <c:pt idx="45">
                  <c:v>40784</c:v>
                </c:pt>
                <c:pt idx="46">
                  <c:v>40785</c:v>
                </c:pt>
                <c:pt idx="47">
                  <c:v>40786</c:v>
                </c:pt>
                <c:pt idx="48">
                  <c:v>40787</c:v>
                </c:pt>
                <c:pt idx="49">
                  <c:v>40788</c:v>
                </c:pt>
                <c:pt idx="50">
                  <c:v>40792</c:v>
                </c:pt>
                <c:pt idx="51">
                  <c:v>40793</c:v>
                </c:pt>
                <c:pt idx="52">
                  <c:v>40794</c:v>
                </c:pt>
                <c:pt idx="53">
                  <c:v>40795</c:v>
                </c:pt>
                <c:pt idx="54">
                  <c:v>40798</c:v>
                </c:pt>
                <c:pt idx="55">
                  <c:v>40799</c:v>
                </c:pt>
                <c:pt idx="56">
                  <c:v>40800</c:v>
                </c:pt>
                <c:pt idx="57">
                  <c:v>40801</c:v>
                </c:pt>
                <c:pt idx="58">
                  <c:v>40802</c:v>
                </c:pt>
                <c:pt idx="59">
                  <c:v>40805</c:v>
                </c:pt>
                <c:pt idx="60">
                  <c:v>40806</c:v>
                </c:pt>
                <c:pt idx="61">
                  <c:v>40807</c:v>
                </c:pt>
                <c:pt idx="62">
                  <c:v>40808</c:v>
                </c:pt>
                <c:pt idx="63">
                  <c:v>40809</c:v>
                </c:pt>
                <c:pt idx="64">
                  <c:v>40812</c:v>
                </c:pt>
                <c:pt idx="65">
                  <c:v>40813</c:v>
                </c:pt>
                <c:pt idx="66">
                  <c:v>40814</c:v>
                </c:pt>
                <c:pt idx="67">
                  <c:v>40815</c:v>
                </c:pt>
                <c:pt idx="68">
                  <c:v>40816</c:v>
                </c:pt>
                <c:pt idx="69">
                  <c:v>40819</c:v>
                </c:pt>
                <c:pt idx="70">
                  <c:v>40820</c:v>
                </c:pt>
                <c:pt idx="71">
                  <c:v>40821</c:v>
                </c:pt>
                <c:pt idx="72">
                  <c:v>40822</c:v>
                </c:pt>
                <c:pt idx="73">
                  <c:v>40823</c:v>
                </c:pt>
                <c:pt idx="74">
                  <c:v>40826</c:v>
                </c:pt>
                <c:pt idx="75">
                  <c:v>40827</c:v>
                </c:pt>
                <c:pt idx="76">
                  <c:v>40828</c:v>
                </c:pt>
                <c:pt idx="77">
                  <c:v>40829</c:v>
                </c:pt>
                <c:pt idx="78">
                  <c:v>40830</c:v>
                </c:pt>
                <c:pt idx="79">
                  <c:v>40833</c:v>
                </c:pt>
                <c:pt idx="80">
                  <c:v>40834</c:v>
                </c:pt>
                <c:pt idx="81">
                  <c:v>40835</c:v>
                </c:pt>
                <c:pt idx="82">
                  <c:v>40836</c:v>
                </c:pt>
                <c:pt idx="83">
                  <c:v>40837</c:v>
                </c:pt>
                <c:pt idx="84">
                  <c:v>40840</c:v>
                </c:pt>
                <c:pt idx="85">
                  <c:v>40841</c:v>
                </c:pt>
                <c:pt idx="86">
                  <c:v>40842</c:v>
                </c:pt>
                <c:pt idx="87">
                  <c:v>40843</c:v>
                </c:pt>
                <c:pt idx="88">
                  <c:v>40844</c:v>
                </c:pt>
                <c:pt idx="89">
                  <c:v>40847</c:v>
                </c:pt>
                <c:pt idx="90">
                  <c:v>40848</c:v>
                </c:pt>
                <c:pt idx="91">
                  <c:v>40849</c:v>
                </c:pt>
                <c:pt idx="92">
                  <c:v>40850</c:v>
                </c:pt>
                <c:pt idx="93">
                  <c:v>40851</c:v>
                </c:pt>
                <c:pt idx="94">
                  <c:v>40854</c:v>
                </c:pt>
                <c:pt idx="95">
                  <c:v>40855</c:v>
                </c:pt>
                <c:pt idx="96">
                  <c:v>40856</c:v>
                </c:pt>
                <c:pt idx="97">
                  <c:v>40857</c:v>
                </c:pt>
                <c:pt idx="98">
                  <c:v>40858</c:v>
                </c:pt>
                <c:pt idx="99">
                  <c:v>40861</c:v>
                </c:pt>
                <c:pt idx="100">
                  <c:v>40862</c:v>
                </c:pt>
                <c:pt idx="101">
                  <c:v>40863</c:v>
                </c:pt>
                <c:pt idx="102">
                  <c:v>40864</c:v>
                </c:pt>
                <c:pt idx="103">
                  <c:v>40865</c:v>
                </c:pt>
                <c:pt idx="104">
                  <c:v>40868</c:v>
                </c:pt>
                <c:pt idx="105">
                  <c:v>40869</c:v>
                </c:pt>
                <c:pt idx="106">
                  <c:v>40870</c:v>
                </c:pt>
                <c:pt idx="107">
                  <c:v>40872</c:v>
                </c:pt>
                <c:pt idx="108">
                  <c:v>40875</c:v>
                </c:pt>
                <c:pt idx="109">
                  <c:v>40876</c:v>
                </c:pt>
                <c:pt idx="110">
                  <c:v>40877</c:v>
                </c:pt>
                <c:pt idx="111">
                  <c:v>40878</c:v>
                </c:pt>
                <c:pt idx="112">
                  <c:v>40879</c:v>
                </c:pt>
                <c:pt idx="113">
                  <c:v>40882</c:v>
                </c:pt>
                <c:pt idx="114">
                  <c:v>40883</c:v>
                </c:pt>
                <c:pt idx="115">
                  <c:v>40884</c:v>
                </c:pt>
                <c:pt idx="116">
                  <c:v>40885</c:v>
                </c:pt>
                <c:pt idx="117">
                  <c:v>40886</c:v>
                </c:pt>
                <c:pt idx="118">
                  <c:v>40889</c:v>
                </c:pt>
                <c:pt idx="119">
                  <c:v>40890</c:v>
                </c:pt>
                <c:pt idx="120">
                  <c:v>40891</c:v>
                </c:pt>
                <c:pt idx="121">
                  <c:v>40892</c:v>
                </c:pt>
                <c:pt idx="122">
                  <c:v>40893</c:v>
                </c:pt>
                <c:pt idx="123">
                  <c:v>40896</c:v>
                </c:pt>
                <c:pt idx="124">
                  <c:v>40897</c:v>
                </c:pt>
                <c:pt idx="125">
                  <c:v>40898</c:v>
                </c:pt>
                <c:pt idx="126">
                  <c:v>40899</c:v>
                </c:pt>
                <c:pt idx="127">
                  <c:v>40900</c:v>
                </c:pt>
                <c:pt idx="128">
                  <c:v>40904</c:v>
                </c:pt>
                <c:pt idx="129">
                  <c:v>40905</c:v>
                </c:pt>
                <c:pt idx="130">
                  <c:v>40906</c:v>
                </c:pt>
                <c:pt idx="131">
                  <c:v>40907</c:v>
                </c:pt>
                <c:pt idx="132">
                  <c:v>40911</c:v>
                </c:pt>
                <c:pt idx="133">
                  <c:v>40912</c:v>
                </c:pt>
                <c:pt idx="134">
                  <c:v>40913</c:v>
                </c:pt>
                <c:pt idx="135">
                  <c:v>40914</c:v>
                </c:pt>
                <c:pt idx="136">
                  <c:v>40917</c:v>
                </c:pt>
                <c:pt idx="137">
                  <c:v>40918</c:v>
                </c:pt>
                <c:pt idx="138">
                  <c:v>40919</c:v>
                </c:pt>
                <c:pt idx="139">
                  <c:v>40920</c:v>
                </c:pt>
                <c:pt idx="140">
                  <c:v>40921</c:v>
                </c:pt>
                <c:pt idx="141">
                  <c:v>40925</c:v>
                </c:pt>
                <c:pt idx="142">
                  <c:v>40926</c:v>
                </c:pt>
                <c:pt idx="143">
                  <c:v>40927</c:v>
                </c:pt>
                <c:pt idx="144">
                  <c:v>40928</c:v>
                </c:pt>
                <c:pt idx="145">
                  <c:v>40931</c:v>
                </c:pt>
                <c:pt idx="146">
                  <c:v>40932</c:v>
                </c:pt>
                <c:pt idx="147">
                  <c:v>40933</c:v>
                </c:pt>
                <c:pt idx="148">
                  <c:v>40934</c:v>
                </c:pt>
                <c:pt idx="149">
                  <c:v>40935</c:v>
                </c:pt>
                <c:pt idx="150">
                  <c:v>40938</c:v>
                </c:pt>
                <c:pt idx="151">
                  <c:v>40939</c:v>
                </c:pt>
                <c:pt idx="152">
                  <c:v>40940</c:v>
                </c:pt>
                <c:pt idx="153">
                  <c:v>40941</c:v>
                </c:pt>
                <c:pt idx="154">
                  <c:v>40942</c:v>
                </c:pt>
                <c:pt idx="155">
                  <c:v>40945</c:v>
                </c:pt>
                <c:pt idx="156">
                  <c:v>40946</c:v>
                </c:pt>
                <c:pt idx="157">
                  <c:v>40947</c:v>
                </c:pt>
                <c:pt idx="158">
                  <c:v>40948</c:v>
                </c:pt>
                <c:pt idx="159">
                  <c:v>40949</c:v>
                </c:pt>
                <c:pt idx="160">
                  <c:v>40952</c:v>
                </c:pt>
                <c:pt idx="161">
                  <c:v>40953</c:v>
                </c:pt>
                <c:pt idx="162">
                  <c:v>40954</c:v>
                </c:pt>
                <c:pt idx="163">
                  <c:v>40955</c:v>
                </c:pt>
                <c:pt idx="164">
                  <c:v>40956</c:v>
                </c:pt>
                <c:pt idx="165">
                  <c:v>40960</c:v>
                </c:pt>
                <c:pt idx="166">
                  <c:v>40961</c:v>
                </c:pt>
                <c:pt idx="167">
                  <c:v>40962</c:v>
                </c:pt>
                <c:pt idx="168">
                  <c:v>40963</c:v>
                </c:pt>
                <c:pt idx="169">
                  <c:v>40966</c:v>
                </c:pt>
                <c:pt idx="170">
                  <c:v>40967</c:v>
                </c:pt>
                <c:pt idx="171">
                  <c:v>40968</c:v>
                </c:pt>
                <c:pt idx="172">
                  <c:v>40969</c:v>
                </c:pt>
                <c:pt idx="173">
                  <c:v>40970</c:v>
                </c:pt>
                <c:pt idx="174">
                  <c:v>40973</c:v>
                </c:pt>
                <c:pt idx="175">
                  <c:v>40974</c:v>
                </c:pt>
                <c:pt idx="176">
                  <c:v>40975</c:v>
                </c:pt>
                <c:pt idx="177">
                  <c:v>40976</c:v>
                </c:pt>
                <c:pt idx="178">
                  <c:v>40977</c:v>
                </c:pt>
                <c:pt idx="179">
                  <c:v>40980</c:v>
                </c:pt>
                <c:pt idx="180">
                  <c:v>40981</c:v>
                </c:pt>
                <c:pt idx="181">
                  <c:v>40982</c:v>
                </c:pt>
                <c:pt idx="182">
                  <c:v>40983</c:v>
                </c:pt>
                <c:pt idx="183">
                  <c:v>40984</c:v>
                </c:pt>
                <c:pt idx="184">
                  <c:v>40987</c:v>
                </c:pt>
                <c:pt idx="185">
                  <c:v>40988</c:v>
                </c:pt>
                <c:pt idx="186">
                  <c:v>40989</c:v>
                </c:pt>
                <c:pt idx="187">
                  <c:v>40990</c:v>
                </c:pt>
                <c:pt idx="188">
                  <c:v>40991</c:v>
                </c:pt>
                <c:pt idx="189">
                  <c:v>40994</c:v>
                </c:pt>
                <c:pt idx="190">
                  <c:v>40995</c:v>
                </c:pt>
                <c:pt idx="191">
                  <c:v>40996</c:v>
                </c:pt>
                <c:pt idx="192">
                  <c:v>40997</c:v>
                </c:pt>
                <c:pt idx="193">
                  <c:v>40998</c:v>
                </c:pt>
                <c:pt idx="194">
                  <c:v>41001</c:v>
                </c:pt>
                <c:pt idx="195">
                  <c:v>41002</c:v>
                </c:pt>
                <c:pt idx="196">
                  <c:v>41003</c:v>
                </c:pt>
                <c:pt idx="197">
                  <c:v>41004</c:v>
                </c:pt>
                <c:pt idx="198">
                  <c:v>41008</c:v>
                </c:pt>
                <c:pt idx="199">
                  <c:v>41009</c:v>
                </c:pt>
                <c:pt idx="200">
                  <c:v>41010</c:v>
                </c:pt>
                <c:pt idx="201">
                  <c:v>41011</c:v>
                </c:pt>
                <c:pt idx="202">
                  <c:v>41012</c:v>
                </c:pt>
                <c:pt idx="203">
                  <c:v>41015</c:v>
                </c:pt>
                <c:pt idx="204">
                  <c:v>41016</c:v>
                </c:pt>
                <c:pt idx="205">
                  <c:v>41017</c:v>
                </c:pt>
                <c:pt idx="206">
                  <c:v>41018</c:v>
                </c:pt>
                <c:pt idx="207">
                  <c:v>41019</c:v>
                </c:pt>
                <c:pt idx="208">
                  <c:v>41022</c:v>
                </c:pt>
                <c:pt idx="209">
                  <c:v>41023</c:v>
                </c:pt>
                <c:pt idx="210">
                  <c:v>41024</c:v>
                </c:pt>
                <c:pt idx="211">
                  <c:v>41025</c:v>
                </c:pt>
                <c:pt idx="212">
                  <c:v>41026</c:v>
                </c:pt>
                <c:pt idx="213">
                  <c:v>41029</c:v>
                </c:pt>
                <c:pt idx="214">
                  <c:v>41030</c:v>
                </c:pt>
                <c:pt idx="215">
                  <c:v>41031</c:v>
                </c:pt>
                <c:pt idx="216">
                  <c:v>41032</c:v>
                </c:pt>
                <c:pt idx="217">
                  <c:v>41033</c:v>
                </c:pt>
                <c:pt idx="218">
                  <c:v>41036</c:v>
                </c:pt>
                <c:pt idx="219">
                  <c:v>41037</c:v>
                </c:pt>
                <c:pt idx="220">
                  <c:v>41038</c:v>
                </c:pt>
                <c:pt idx="221">
                  <c:v>41039</c:v>
                </c:pt>
                <c:pt idx="222">
                  <c:v>41040</c:v>
                </c:pt>
                <c:pt idx="223">
                  <c:v>41043</c:v>
                </c:pt>
                <c:pt idx="224">
                  <c:v>41044</c:v>
                </c:pt>
                <c:pt idx="225">
                  <c:v>41045</c:v>
                </c:pt>
                <c:pt idx="226">
                  <c:v>41046</c:v>
                </c:pt>
                <c:pt idx="227">
                  <c:v>41047</c:v>
                </c:pt>
                <c:pt idx="228">
                  <c:v>41050</c:v>
                </c:pt>
                <c:pt idx="229">
                  <c:v>41051</c:v>
                </c:pt>
                <c:pt idx="230">
                  <c:v>41052</c:v>
                </c:pt>
                <c:pt idx="231">
                  <c:v>41053</c:v>
                </c:pt>
                <c:pt idx="232">
                  <c:v>41054</c:v>
                </c:pt>
                <c:pt idx="233">
                  <c:v>41058</c:v>
                </c:pt>
                <c:pt idx="234">
                  <c:v>41059</c:v>
                </c:pt>
                <c:pt idx="235">
                  <c:v>41060</c:v>
                </c:pt>
                <c:pt idx="236">
                  <c:v>41061</c:v>
                </c:pt>
                <c:pt idx="237">
                  <c:v>41064</c:v>
                </c:pt>
                <c:pt idx="238">
                  <c:v>41065</c:v>
                </c:pt>
                <c:pt idx="239">
                  <c:v>41066</c:v>
                </c:pt>
                <c:pt idx="240">
                  <c:v>41067</c:v>
                </c:pt>
                <c:pt idx="241">
                  <c:v>41068</c:v>
                </c:pt>
                <c:pt idx="242">
                  <c:v>41071</c:v>
                </c:pt>
                <c:pt idx="243">
                  <c:v>41072</c:v>
                </c:pt>
                <c:pt idx="244">
                  <c:v>41073</c:v>
                </c:pt>
                <c:pt idx="245">
                  <c:v>41074</c:v>
                </c:pt>
                <c:pt idx="246">
                  <c:v>41075</c:v>
                </c:pt>
                <c:pt idx="247">
                  <c:v>41078</c:v>
                </c:pt>
                <c:pt idx="248">
                  <c:v>41079</c:v>
                </c:pt>
                <c:pt idx="249">
                  <c:v>41080</c:v>
                </c:pt>
                <c:pt idx="250">
                  <c:v>41081</c:v>
                </c:pt>
                <c:pt idx="251">
                  <c:v>41082</c:v>
                </c:pt>
                <c:pt idx="252">
                  <c:v>41085</c:v>
                </c:pt>
                <c:pt idx="253">
                  <c:v>41086</c:v>
                </c:pt>
              </c:numCache>
            </c:numRef>
          </c:cat>
          <c:val>
            <c:numRef>
              <c:f>Sheet3!$AG$2:$AG$255</c:f>
              <c:numCache>
                <c:formatCode>General</c:formatCode>
                <c:ptCount val="254"/>
                <c:pt idx="1">
                  <c:v>89.179999999999978</c:v>
                </c:pt>
                <c:pt idx="2">
                  <c:v>90.080000000000013</c:v>
                </c:pt>
                <c:pt idx="3">
                  <c:v>90.31</c:v>
                </c:pt>
                <c:pt idx="4">
                  <c:v>90.11999999999999</c:v>
                </c:pt>
                <c:pt idx="5">
                  <c:v>89.580000000000013</c:v>
                </c:pt>
                <c:pt idx="6">
                  <c:v>89.92</c:v>
                </c:pt>
                <c:pt idx="7">
                  <c:v>89.930000000000021</c:v>
                </c:pt>
                <c:pt idx="8">
                  <c:v>90.11</c:v>
                </c:pt>
                <c:pt idx="9">
                  <c:v>89.700000000000031</c:v>
                </c:pt>
                <c:pt idx="10">
                  <c:v>88.990000000000023</c:v>
                </c:pt>
                <c:pt idx="11">
                  <c:v>89.38</c:v>
                </c:pt>
                <c:pt idx="12">
                  <c:v>89.779999999999987</c:v>
                </c:pt>
                <c:pt idx="13">
                  <c:v>89.48</c:v>
                </c:pt>
                <c:pt idx="14">
                  <c:v>89.690000000000012</c:v>
                </c:pt>
                <c:pt idx="15">
                  <c:v>89.450000000000031</c:v>
                </c:pt>
                <c:pt idx="16">
                  <c:v>89.850000000000009</c:v>
                </c:pt>
                <c:pt idx="17">
                  <c:v>89.61999999999999</c:v>
                </c:pt>
                <c:pt idx="18">
                  <c:v>89.440000000000026</c:v>
                </c:pt>
                <c:pt idx="19">
                  <c:v>89.48</c:v>
                </c:pt>
                <c:pt idx="20">
                  <c:v>89.01</c:v>
                </c:pt>
                <c:pt idx="21">
                  <c:v>89.52</c:v>
                </c:pt>
                <c:pt idx="22">
                  <c:v>89.88</c:v>
                </c:pt>
                <c:pt idx="23">
                  <c:v>90.029999999999987</c:v>
                </c:pt>
                <c:pt idx="24">
                  <c:v>89.63</c:v>
                </c:pt>
                <c:pt idx="25">
                  <c:v>89.580000000000013</c:v>
                </c:pt>
                <c:pt idx="26">
                  <c:v>88.779999999999987</c:v>
                </c:pt>
                <c:pt idx="27">
                  <c:v>88.32</c:v>
                </c:pt>
                <c:pt idx="28">
                  <c:v>87.330000000000013</c:v>
                </c:pt>
                <c:pt idx="29">
                  <c:v>87.830000000000013</c:v>
                </c:pt>
                <c:pt idx="30">
                  <c:v>87.279999999999987</c:v>
                </c:pt>
                <c:pt idx="31">
                  <c:v>86.899999999999991</c:v>
                </c:pt>
                <c:pt idx="32">
                  <c:v>87.73</c:v>
                </c:pt>
                <c:pt idx="33">
                  <c:v>89.02</c:v>
                </c:pt>
                <c:pt idx="34">
                  <c:v>89.600000000000009</c:v>
                </c:pt>
                <c:pt idx="35">
                  <c:v>90.529999999999987</c:v>
                </c:pt>
                <c:pt idx="36">
                  <c:v>89.679999999999978</c:v>
                </c:pt>
                <c:pt idx="37">
                  <c:v>89.02</c:v>
                </c:pt>
                <c:pt idx="38">
                  <c:v>87.659999999999982</c:v>
                </c:pt>
                <c:pt idx="39">
                  <c:v>88.039999999999992</c:v>
                </c:pt>
                <c:pt idx="40">
                  <c:v>87.5</c:v>
                </c:pt>
                <c:pt idx="41">
                  <c:v>87.830000000000013</c:v>
                </c:pt>
                <c:pt idx="42">
                  <c:v>87.450000000000031</c:v>
                </c:pt>
                <c:pt idx="43">
                  <c:v>87.100000000000009</c:v>
                </c:pt>
                <c:pt idx="44">
                  <c:v>87.210000000000022</c:v>
                </c:pt>
                <c:pt idx="45">
                  <c:v>87.279999999999987</c:v>
                </c:pt>
                <c:pt idx="46">
                  <c:v>87.52</c:v>
                </c:pt>
                <c:pt idx="47">
                  <c:v>88.32</c:v>
                </c:pt>
                <c:pt idx="48">
                  <c:v>87.970000000000013</c:v>
                </c:pt>
                <c:pt idx="49">
                  <c:v>87.11999999999999</c:v>
                </c:pt>
                <c:pt idx="50">
                  <c:v>86.539999999999992</c:v>
                </c:pt>
                <c:pt idx="51">
                  <c:v>86.649999999999991</c:v>
                </c:pt>
                <c:pt idx="52">
                  <c:v>86.279999999999987</c:v>
                </c:pt>
                <c:pt idx="53">
                  <c:v>85.23</c:v>
                </c:pt>
                <c:pt idx="54">
                  <c:v>85.029999999999987</c:v>
                </c:pt>
                <c:pt idx="55">
                  <c:v>84.930000000000021</c:v>
                </c:pt>
                <c:pt idx="56">
                  <c:v>84.700000000000017</c:v>
                </c:pt>
                <c:pt idx="57">
                  <c:v>84.23</c:v>
                </c:pt>
                <c:pt idx="58">
                  <c:v>83.440000000000026</c:v>
                </c:pt>
                <c:pt idx="59">
                  <c:v>83.399999999999991</c:v>
                </c:pt>
                <c:pt idx="60">
                  <c:v>83.470000000000013</c:v>
                </c:pt>
                <c:pt idx="61">
                  <c:v>82.899999999999991</c:v>
                </c:pt>
                <c:pt idx="62">
                  <c:v>81.710000000000022</c:v>
                </c:pt>
                <c:pt idx="63">
                  <c:v>82.05</c:v>
                </c:pt>
                <c:pt idx="64">
                  <c:v>81.88</c:v>
                </c:pt>
                <c:pt idx="65">
                  <c:v>81.739999999999995</c:v>
                </c:pt>
                <c:pt idx="66">
                  <c:v>80.98</c:v>
                </c:pt>
                <c:pt idx="67">
                  <c:v>80.98</c:v>
                </c:pt>
                <c:pt idx="68">
                  <c:v>80.39</c:v>
                </c:pt>
                <c:pt idx="69">
                  <c:v>79.27</c:v>
                </c:pt>
                <c:pt idx="70">
                  <c:v>78.450000000000017</c:v>
                </c:pt>
                <c:pt idx="71">
                  <c:v>79.200000000000017</c:v>
                </c:pt>
                <c:pt idx="72">
                  <c:v>79.440000000000026</c:v>
                </c:pt>
                <c:pt idx="73">
                  <c:v>79.220000000000013</c:v>
                </c:pt>
                <c:pt idx="74">
                  <c:v>79.850000000000009</c:v>
                </c:pt>
                <c:pt idx="75">
                  <c:v>80.06</c:v>
                </c:pt>
                <c:pt idx="76">
                  <c:v>79.690000000000012</c:v>
                </c:pt>
                <c:pt idx="77">
                  <c:v>79.830000000000013</c:v>
                </c:pt>
                <c:pt idx="78">
                  <c:v>80.42</c:v>
                </c:pt>
                <c:pt idx="79">
                  <c:v>80.149999999999991</c:v>
                </c:pt>
                <c:pt idx="80">
                  <c:v>79.75</c:v>
                </c:pt>
                <c:pt idx="81">
                  <c:v>78.86999999999999</c:v>
                </c:pt>
                <c:pt idx="82">
                  <c:v>79.11999999999999</c:v>
                </c:pt>
                <c:pt idx="83">
                  <c:v>79.36999999999999</c:v>
                </c:pt>
                <c:pt idx="84">
                  <c:v>79.600000000000009</c:v>
                </c:pt>
                <c:pt idx="85">
                  <c:v>79.659999999999982</c:v>
                </c:pt>
                <c:pt idx="86">
                  <c:v>79.330000000000013</c:v>
                </c:pt>
                <c:pt idx="87">
                  <c:v>79.850000000000009</c:v>
                </c:pt>
                <c:pt idx="88">
                  <c:v>80.190000000000012</c:v>
                </c:pt>
                <c:pt idx="89">
                  <c:v>79.739999999999995</c:v>
                </c:pt>
                <c:pt idx="90">
                  <c:v>78.970000000000013</c:v>
                </c:pt>
                <c:pt idx="91">
                  <c:v>79.149999999999991</c:v>
                </c:pt>
                <c:pt idx="92">
                  <c:v>79.659999999999982</c:v>
                </c:pt>
                <c:pt idx="93">
                  <c:v>79.92</c:v>
                </c:pt>
                <c:pt idx="94">
                  <c:v>80.279999999999987</c:v>
                </c:pt>
                <c:pt idx="95">
                  <c:v>79.850000000000009</c:v>
                </c:pt>
                <c:pt idx="96">
                  <c:v>79.399999999999991</c:v>
                </c:pt>
                <c:pt idx="97">
                  <c:v>79.100000000000009</c:v>
                </c:pt>
                <c:pt idx="98">
                  <c:v>78.960000000000022</c:v>
                </c:pt>
                <c:pt idx="99">
                  <c:v>77.850000000000009</c:v>
                </c:pt>
                <c:pt idx="100">
                  <c:v>78.05</c:v>
                </c:pt>
                <c:pt idx="101">
                  <c:v>78.350000000000009</c:v>
                </c:pt>
                <c:pt idx="102">
                  <c:v>78.11</c:v>
                </c:pt>
                <c:pt idx="103">
                  <c:v>77.86999999999999</c:v>
                </c:pt>
                <c:pt idx="104">
                  <c:v>77.75</c:v>
                </c:pt>
                <c:pt idx="105">
                  <c:v>77.789999999999992</c:v>
                </c:pt>
                <c:pt idx="106">
                  <c:v>77.210000000000022</c:v>
                </c:pt>
                <c:pt idx="107">
                  <c:v>77.210000000000022</c:v>
                </c:pt>
                <c:pt idx="108">
                  <c:v>77.319999999999993</c:v>
                </c:pt>
                <c:pt idx="109">
                  <c:v>77.569999999999993</c:v>
                </c:pt>
                <c:pt idx="110">
                  <c:v>78.149999999999991</c:v>
                </c:pt>
                <c:pt idx="111">
                  <c:v>77.950000000000017</c:v>
                </c:pt>
                <c:pt idx="112">
                  <c:v>77.760000000000005</c:v>
                </c:pt>
                <c:pt idx="113">
                  <c:v>77.600000000000009</c:v>
                </c:pt>
                <c:pt idx="114">
                  <c:v>77.55</c:v>
                </c:pt>
                <c:pt idx="115">
                  <c:v>77.460000000000022</c:v>
                </c:pt>
                <c:pt idx="116">
                  <c:v>77.75</c:v>
                </c:pt>
                <c:pt idx="117">
                  <c:v>77.63</c:v>
                </c:pt>
                <c:pt idx="118">
                  <c:v>77.25</c:v>
                </c:pt>
                <c:pt idx="119">
                  <c:v>77.350000000000009</c:v>
                </c:pt>
                <c:pt idx="120">
                  <c:v>77.179999999999978</c:v>
                </c:pt>
                <c:pt idx="121">
                  <c:v>75.86999999999999</c:v>
                </c:pt>
                <c:pt idx="122">
                  <c:v>76.430000000000021</c:v>
                </c:pt>
                <c:pt idx="123">
                  <c:v>76.190000000000012</c:v>
                </c:pt>
                <c:pt idx="124">
                  <c:v>76.950000000000017</c:v>
                </c:pt>
                <c:pt idx="125">
                  <c:v>77.02</c:v>
                </c:pt>
                <c:pt idx="126">
                  <c:v>77.289999999999992</c:v>
                </c:pt>
                <c:pt idx="127">
                  <c:v>77.069999999999993</c:v>
                </c:pt>
                <c:pt idx="128">
                  <c:v>77.11999999999999</c:v>
                </c:pt>
                <c:pt idx="129">
                  <c:v>76.92</c:v>
                </c:pt>
                <c:pt idx="130">
                  <c:v>76.63</c:v>
                </c:pt>
                <c:pt idx="131">
                  <c:v>76.679999999999978</c:v>
                </c:pt>
                <c:pt idx="132">
                  <c:v>77.029999999999987</c:v>
                </c:pt>
                <c:pt idx="133">
                  <c:v>76.950000000000017</c:v>
                </c:pt>
                <c:pt idx="134">
                  <c:v>76.649999999999991</c:v>
                </c:pt>
                <c:pt idx="135">
                  <c:v>76.649999999999991</c:v>
                </c:pt>
                <c:pt idx="136">
                  <c:v>76.39</c:v>
                </c:pt>
                <c:pt idx="137">
                  <c:v>76.02</c:v>
                </c:pt>
                <c:pt idx="138">
                  <c:v>75</c:v>
                </c:pt>
                <c:pt idx="139">
                  <c:v>74.080000000000013</c:v>
                </c:pt>
                <c:pt idx="140">
                  <c:v>73.510000000000005</c:v>
                </c:pt>
                <c:pt idx="141">
                  <c:v>72.25</c:v>
                </c:pt>
                <c:pt idx="142">
                  <c:v>72.960000000000022</c:v>
                </c:pt>
                <c:pt idx="143">
                  <c:v>72.11999999999999</c:v>
                </c:pt>
                <c:pt idx="144">
                  <c:v>71.720000000000013</c:v>
                </c:pt>
                <c:pt idx="145">
                  <c:v>73.13</c:v>
                </c:pt>
                <c:pt idx="146">
                  <c:v>74.23</c:v>
                </c:pt>
                <c:pt idx="147">
                  <c:v>75.700000000000017</c:v>
                </c:pt>
                <c:pt idx="148">
                  <c:v>75.590000000000032</c:v>
                </c:pt>
                <c:pt idx="149">
                  <c:v>77.590000000000032</c:v>
                </c:pt>
                <c:pt idx="150">
                  <c:v>77.05</c:v>
                </c:pt>
                <c:pt idx="151">
                  <c:v>75.48</c:v>
                </c:pt>
                <c:pt idx="152">
                  <c:v>74.48</c:v>
                </c:pt>
                <c:pt idx="153">
                  <c:v>74.819999999999993</c:v>
                </c:pt>
                <c:pt idx="154">
                  <c:v>75.090000000000032</c:v>
                </c:pt>
                <c:pt idx="155">
                  <c:v>74.590000000000032</c:v>
                </c:pt>
                <c:pt idx="156">
                  <c:v>75.779999999999987</c:v>
                </c:pt>
                <c:pt idx="157">
                  <c:v>76.029999999999987</c:v>
                </c:pt>
                <c:pt idx="158">
                  <c:v>76.23</c:v>
                </c:pt>
                <c:pt idx="159">
                  <c:v>75.340000000000032</c:v>
                </c:pt>
                <c:pt idx="160">
                  <c:v>75.080000000000013</c:v>
                </c:pt>
                <c:pt idx="161">
                  <c:v>75.56</c:v>
                </c:pt>
                <c:pt idx="162">
                  <c:v>75.39</c:v>
                </c:pt>
                <c:pt idx="163">
                  <c:v>75.470000000000013</c:v>
                </c:pt>
                <c:pt idx="164">
                  <c:v>75.86999999999999</c:v>
                </c:pt>
                <c:pt idx="165">
                  <c:v>76.330000000000013</c:v>
                </c:pt>
                <c:pt idx="166">
                  <c:v>77.11999999999999</c:v>
                </c:pt>
                <c:pt idx="167">
                  <c:v>78.06</c:v>
                </c:pt>
                <c:pt idx="168">
                  <c:v>77.89</c:v>
                </c:pt>
                <c:pt idx="169">
                  <c:v>78</c:v>
                </c:pt>
                <c:pt idx="170">
                  <c:v>77.210000000000022</c:v>
                </c:pt>
                <c:pt idx="171">
                  <c:v>76.830000000000013</c:v>
                </c:pt>
                <c:pt idx="172">
                  <c:v>76.92</c:v>
                </c:pt>
                <c:pt idx="173">
                  <c:v>76.36999999999999</c:v>
                </c:pt>
                <c:pt idx="174">
                  <c:v>75.75</c:v>
                </c:pt>
                <c:pt idx="175">
                  <c:v>75.64</c:v>
                </c:pt>
                <c:pt idx="176">
                  <c:v>75.850000000000009</c:v>
                </c:pt>
                <c:pt idx="177">
                  <c:v>76.11999999999999</c:v>
                </c:pt>
                <c:pt idx="178">
                  <c:v>75.63</c:v>
                </c:pt>
                <c:pt idx="179">
                  <c:v>75.8</c:v>
                </c:pt>
                <c:pt idx="180">
                  <c:v>76.010000000000005</c:v>
                </c:pt>
                <c:pt idx="181">
                  <c:v>75.679999999999978</c:v>
                </c:pt>
                <c:pt idx="182">
                  <c:v>75.48</c:v>
                </c:pt>
                <c:pt idx="183">
                  <c:v>75.98</c:v>
                </c:pt>
                <c:pt idx="184">
                  <c:v>76.340000000000032</c:v>
                </c:pt>
                <c:pt idx="185">
                  <c:v>75.81</c:v>
                </c:pt>
                <c:pt idx="186">
                  <c:v>76.080000000000013</c:v>
                </c:pt>
                <c:pt idx="187">
                  <c:v>75.529999999999987</c:v>
                </c:pt>
                <c:pt idx="188">
                  <c:v>75.649999999999991</c:v>
                </c:pt>
                <c:pt idx="189">
                  <c:v>75.649999999999991</c:v>
                </c:pt>
                <c:pt idx="190">
                  <c:v>75.649999999999991</c:v>
                </c:pt>
                <c:pt idx="191">
                  <c:v>75.970000000000013</c:v>
                </c:pt>
                <c:pt idx="192">
                  <c:v>76.63</c:v>
                </c:pt>
                <c:pt idx="193">
                  <c:v>77.100000000000009</c:v>
                </c:pt>
                <c:pt idx="194">
                  <c:v>77.470000000000013</c:v>
                </c:pt>
                <c:pt idx="195">
                  <c:v>77.05</c:v>
                </c:pt>
                <c:pt idx="196">
                  <c:v>76.88</c:v>
                </c:pt>
                <c:pt idx="197">
                  <c:v>76.88</c:v>
                </c:pt>
                <c:pt idx="198">
                  <c:v>76.399999999999991</c:v>
                </c:pt>
                <c:pt idx="199">
                  <c:v>75.92</c:v>
                </c:pt>
                <c:pt idx="200">
                  <c:v>76.149999999999991</c:v>
                </c:pt>
                <c:pt idx="201">
                  <c:v>76.38</c:v>
                </c:pt>
                <c:pt idx="202">
                  <c:v>76.279999999999987</c:v>
                </c:pt>
                <c:pt idx="203">
                  <c:v>75.92</c:v>
                </c:pt>
                <c:pt idx="204">
                  <c:v>76.279999999999987</c:v>
                </c:pt>
                <c:pt idx="205">
                  <c:v>76.31</c:v>
                </c:pt>
                <c:pt idx="206">
                  <c:v>76.450000000000017</c:v>
                </c:pt>
                <c:pt idx="207">
                  <c:v>76.399999999999991</c:v>
                </c:pt>
                <c:pt idx="208">
                  <c:v>76.580000000000013</c:v>
                </c:pt>
                <c:pt idx="209">
                  <c:v>76.250000000000014</c:v>
                </c:pt>
                <c:pt idx="210">
                  <c:v>75.712499999999977</c:v>
                </c:pt>
                <c:pt idx="211">
                  <c:v>75.802499999999981</c:v>
                </c:pt>
                <c:pt idx="212">
                  <c:v>75.245000000000005</c:v>
                </c:pt>
                <c:pt idx="213">
                  <c:v>75.174999999999983</c:v>
                </c:pt>
                <c:pt idx="214">
                  <c:v>75.080000000000013</c:v>
                </c:pt>
                <c:pt idx="215">
                  <c:v>74.905000000000001</c:v>
                </c:pt>
                <c:pt idx="216">
                  <c:v>75.037499999999994</c:v>
                </c:pt>
                <c:pt idx="217">
                  <c:v>74.907500000000027</c:v>
                </c:pt>
                <c:pt idx="218">
                  <c:v>74.874999999999986</c:v>
                </c:pt>
                <c:pt idx="219">
                  <c:v>74.929999999999993</c:v>
                </c:pt>
                <c:pt idx="220">
                  <c:v>75.382499999999979</c:v>
                </c:pt>
                <c:pt idx="221">
                  <c:v>75.917500000000089</c:v>
                </c:pt>
                <c:pt idx="222">
                  <c:v>75.490000000000023</c:v>
                </c:pt>
                <c:pt idx="223">
                  <c:v>74.822499999999948</c:v>
                </c:pt>
                <c:pt idx="224">
                  <c:v>73.819999999999993</c:v>
                </c:pt>
                <c:pt idx="225">
                  <c:v>73.554999999999993</c:v>
                </c:pt>
                <c:pt idx="226">
                  <c:v>73.774999999999991</c:v>
                </c:pt>
                <c:pt idx="227">
                  <c:v>73.082499999999982</c:v>
                </c:pt>
                <c:pt idx="228">
                  <c:v>73.459999999999994</c:v>
                </c:pt>
                <c:pt idx="229">
                  <c:v>73.13000000000001</c:v>
                </c:pt>
                <c:pt idx="230">
                  <c:v>72.610000000000014</c:v>
                </c:pt>
                <c:pt idx="231">
                  <c:v>72.694999999999993</c:v>
                </c:pt>
                <c:pt idx="232">
                  <c:v>72.5625</c:v>
                </c:pt>
                <c:pt idx="233">
                  <c:v>73.337500000000006</c:v>
                </c:pt>
                <c:pt idx="234">
                  <c:v>72.905000000000001</c:v>
                </c:pt>
                <c:pt idx="235">
                  <c:v>72.55</c:v>
                </c:pt>
                <c:pt idx="236">
                  <c:v>72.085000000000008</c:v>
                </c:pt>
                <c:pt idx="237">
                  <c:v>72.085000000000008</c:v>
                </c:pt>
                <c:pt idx="238">
                  <c:v>72.02249999999998</c:v>
                </c:pt>
                <c:pt idx="239">
                  <c:v>71.467500000000058</c:v>
                </c:pt>
                <c:pt idx="240">
                  <c:v>71.19250000000001</c:v>
                </c:pt>
                <c:pt idx="241">
                  <c:v>71.177500000000009</c:v>
                </c:pt>
                <c:pt idx="242">
                  <c:v>71.000000000000014</c:v>
                </c:pt>
                <c:pt idx="243">
                  <c:v>71.3</c:v>
                </c:pt>
                <c:pt idx="244">
                  <c:v>71.837499999999991</c:v>
                </c:pt>
                <c:pt idx="245">
                  <c:v>72.392499999999984</c:v>
                </c:pt>
                <c:pt idx="246">
                  <c:v>72.367500000000007</c:v>
                </c:pt>
                <c:pt idx="247">
                  <c:v>71.517500000000027</c:v>
                </c:pt>
                <c:pt idx="248">
                  <c:v>71.482500000000002</c:v>
                </c:pt>
                <c:pt idx="249">
                  <c:v>71.572499999999948</c:v>
                </c:pt>
                <c:pt idx="250">
                  <c:v>71.322499999999948</c:v>
                </c:pt>
                <c:pt idx="251">
                  <c:v>72.722499999999982</c:v>
                </c:pt>
                <c:pt idx="252">
                  <c:v>72.327500000000001</c:v>
                </c:pt>
                <c:pt idx="253">
                  <c:v>73.032499999999999</c:v>
                </c:pt>
              </c:numCache>
            </c:numRef>
          </c:val>
          <c:smooth val="0"/>
        </c:ser>
        <c:dLbls>
          <c:showLegendKey val="0"/>
          <c:showVal val="0"/>
          <c:showCatName val="0"/>
          <c:showSerName val="0"/>
          <c:showPercent val="0"/>
          <c:showBubbleSize val="0"/>
        </c:dLbls>
        <c:smooth val="0"/>
        <c:axId val="238347912"/>
        <c:axId val="238348304"/>
      </c:lineChart>
      <c:dateAx>
        <c:axId val="238347912"/>
        <c:scaling>
          <c:orientation val="minMax"/>
        </c:scaling>
        <c:delete val="0"/>
        <c:axPos val="b"/>
        <c:numFmt formatCode="m/d/yyyy" sourceLinked="0"/>
        <c:majorTickMark val="out"/>
        <c:minorTickMark val="none"/>
        <c:tickLblPos val="nextTo"/>
        <c:crossAx val="238348304"/>
        <c:crosses val="autoZero"/>
        <c:auto val="1"/>
        <c:lblOffset val="100"/>
        <c:baseTimeUnit val="days"/>
      </c:dateAx>
      <c:valAx>
        <c:axId val="238348304"/>
        <c:scaling>
          <c:orientation val="minMax"/>
          <c:min val="50"/>
        </c:scaling>
        <c:delete val="0"/>
        <c:axPos val="l"/>
        <c:majorGridlines/>
        <c:numFmt formatCode="General" sourceLinked="1"/>
        <c:majorTickMark val="out"/>
        <c:minorTickMark val="none"/>
        <c:tickLblPos val="nextTo"/>
        <c:crossAx val="23834791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5632B56-F11A-4804-86D6-1E5115FE3679}" type="datetimeFigureOut">
              <a:rPr lang="en-US" smtClean="0"/>
              <a:pPr/>
              <a:t>11/15/2016</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0FB5468-5A40-4D0A-8208-6381D4E6C027}" type="slidenum">
              <a:rPr lang="en-US" smtClean="0"/>
              <a:pPr/>
              <a:t>‹#›</a:t>
            </a:fld>
            <a:endParaRPr lang="en-US" dirty="0"/>
          </a:p>
        </p:txBody>
      </p:sp>
    </p:spTree>
    <p:extLst>
      <p:ext uri="{BB962C8B-B14F-4D97-AF65-F5344CB8AC3E}">
        <p14:creationId xmlns:p14="http://schemas.microsoft.com/office/powerpoint/2010/main" val="164881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DC2458F-6C9E-41F3-B978-BCDAFC37B975}" type="slidenum">
              <a:rPr lang="en-US"/>
              <a:pPr>
                <a:defRPr/>
              </a:pPr>
              <a:t>‹#›</a:t>
            </a:fld>
            <a:endParaRPr lang="en-US" dirty="0"/>
          </a:p>
        </p:txBody>
      </p:sp>
    </p:spTree>
    <p:extLst>
      <p:ext uri="{BB962C8B-B14F-4D97-AF65-F5344CB8AC3E}">
        <p14:creationId xmlns:p14="http://schemas.microsoft.com/office/powerpoint/2010/main" val="252600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2458F-6C9E-41F3-B978-BCDAFC37B975}" type="slidenum">
              <a:rPr lang="en-US" smtClean="0"/>
              <a:pPr>
                <a:defRPr/>
              </a:pPr>
              <a:t>6</a:t>
            </a:fld>
            <a:endParaRPr lang="en-US" dirty="0"/>
          </a:p>
        </p:txBody>
      </p:sp>
    </p:spTree>
    <p:extLst>
      <p:ext uri="{BB962C8B-B14F-4D97-AF65-F5344CB8AC3E}">
        <p14:creationId xmlns:p14="http://schemas.microsoft.com/office/powerpoint/2010/main" val="360833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2458F-6C9E-41F3-B978-BCDAFC37B975}" type="slidenum">
              <a:rPr lang="en-US" smtClean="0"/>
              <a:pPr>
                <a:defRPr/>
              </a:pPr>
              <a:t>7</a:t>
            </a:fld>
            <a:endParaRPr lang="en-US" dirty="0"/>
          </a:p>
        </p:txBody>
      </p:sp>
    </p:spTree>
    <p:extLst>
      <p:ext uri="{BB962C8B-B14F-4D97-AF65-F5344CB8AC3E}">
        <p14:creationId xmlns:p14="http://schemas.microsoft.com/office/powerpoint/2010/main" val="224893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2458F-6C9E-41F3-B978-BCDAFC37B975}" type="slidenum">
              <a:rPr lang="en-US" smtClean="0"/>
              <a:pPr>
                <a:defRPr/>
              </a:pPr>
              <a:t>8</a:t>
            </a:fld>
            <a:endParaRPr lang="en-US" dirty="0"/>
          </a:p>
        </p:txBody>
      </p:sp>
    </p:spTree>
    <p:extLst>
      <p:ext uri="{BB962C8B-B14F-4D97-AF65-F5344CB8AC3E}">
        <p14:creationId xmlns:p14="http://schemas.microsoft.com/office/powerpoint/2010/main" val="388054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2458F-6C9E-41F3-B978-BCDAFC37B975}" type="slidenum">
              <a:rPr lang="en-US" smtClean="0"/>
              <a:pPr>
                <a:defRPr/>
              </a:pPr>
              <a:t>9</a:t>
            </a:fld>
            <a:endParaRPr lang="en-US" dirty="0"/>
          </a:p>
        </p:txBody>
      </p:sp>
    </p:spTree>
    <p:extLst>
      <p:ext uri="{BB962C8B-B14F-4D97-AF65-F5344CB8AC3E}">
        <p14:creationId xmlns:p14="http://schemas.microsoft.com/office/powerpoint/2010/main" val="2850204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asic Title pg template-DERS logo.jpg"/>
          <p:cNvPicPr>
            <a:picLocks noChangeAspect="1"/>
          </p:cNvPicPr>
          <p:nvPr userDrawn="1"/>
        </p:nvPicPr>
        <p:blipFill>
          <a:blip r:embed="rId2" cstate="print"/>
          <a:stretch>
            <a:fillRect/>
          </a:stretch>
        </p:blipFill>
        <p:spPr>
          <a:xfrm>
            <a:off x="0" y="0"/>
            <a:ext cx="9144000" cy="6906768"/>
          </a:xfrm>
          <a:prstGeom prst="rect">
            <a:avLst/>
          </a:prstGeom>
        </p:spPr>
      </p:pic>
      <p:sp>
        <p:nvSpPr>
          <p:cNvPr id="3074" name="Rectangle 2"/>
          <p:cNvSpPr>
            <a:spLocks noGrp="1" noChangeArrowheads="1"/>
          </p:cNvSpPr>
          <p:nvPr>
            <p:ph type="ctrTitle"/>
          </p:nvPr>
        </p:nvSpPr>
        <p:spPr>
          <a:xfrm>
            <a:off x="962025" y="4495800"/>
            <a:ext cx="7315200" cy="9144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962025" y="5410200"/>
            <a:ext cx="7315200" cy="600075"/>
          </a:xfrm>
        </p:spPr>
        <p:txBody>
          <a:bodyPr/>
          <a:lstStyle>
            <a:lvl1pPr marL="0" indent="0">
              <a:buFont typeface="Wingdings" pitchFamily="2" charset="2"/>
              <a:buNone/>
              <a:defRPr sz="1800"/>
            </a:lvl1pPr>
          </a:lstStyle>
          <a:p>
            <a:r>
              <a:rPr lang="en-US"/>
              <a:t>Click to edit Master subtitle style</a:t>
            </a:r>
          </a:p>
        </p:txBody>
      </p:sp>
      <p:sp>
        <p:nvSpPr>
          <p:cNvPr id="5" name="Rectangle 4"/>
          <p:cNvSpPr>
            <a:spLocks noGrp="1" noChangeArrowheads="1"/>
          </p:cNvSpPr>
          <p:nvPr>
            <p:ph type="dt" sz="half" idx="10"/>
          </p:nvPr>
        </p:nvSpPr>
        <p:spPr>
          <a:xfrm>
            <a:off x="457200" y="6553200"/>
            <a:ext cx="2133600" cy="304800"/>
          </a:xfrm>
        </p:spPr>
        <p:txBody>
          <a:bodyPr/>
          <a:lstStyle>
            <a:lvl1pPr>
              <a:defRPr sz="1200" smtClean="0"/>
            </a:lvl1pPr>
          </a:lstStyle>
          <a:p>
            <a:pPr>
              <a:defRPr/>
            </a:pPr>
            <a:endParaRPr lang="en-US" dirty="0"/>
          </a:p>
        </p:txBody>
      </p:sp>
      <p:sp>
        <p:nvSpPr>
          <p:cNvPr id="6" name="Rectangle 5"/>
          <p:cNvSpPr>
            <a:spLocks noGrp="1" noChangeArrowheads="1"/>
          </p:cNvSpPr>
          <p:nvPr>
            <p:ph type="ftr" sz="quarter" idx="11"/>
          </p:nvPr>
        </p:nvSpPr>
        <p:spPr>
          <a:xfrm>
            <a:off x="3124200" y="6553200"/>
            <a:ext cx="2895600" cy="304800"/>
          </a:xfrm>
        </p:spPr>
        <p:txBody>
          <a:bodyPr/>
          <a:lstStyle>
            <a:lvl1pPr>
              <a:defRPr sz="1200" smtClean="0"/>
            </a:lvl1pPr>
          </a:lstStyle>
          <a:p>
            <a:pPr>
              <a:defRPr/>
            </a:pPr>
            <a:endParaRPr lang="en-US" dirty="0"/>
          </a:p>
        </p:txBody>
      </p:sp>
      <p:sp>
        <p:nvSpPr>
          <p:cNvPr id="7" name="Rectangle 6"/>
          <p:cNvSpPr>
            <a:spLocks noGrp="1" noChangeArrowheads="1"/>
          </p:cNvSpPr>
          <p:nvPr>
            <p:ph type="sldNum" sz="quarter" idx="12"/>
          </p:nvPr>
        </p:nvSpPr>
        <p:spPr>
          <a:xfrm>
            <a:off x="6553200" y="6553200"/>
            <a:ext cx="2133600" cy="304800"/>
          </a:xfrm>
        </p:spPr>
        <p:txBody>
          <a:bodyPr/>
          <a:lstStyle>
            <a:lvl1pPr>
              <a:defRPr sz="1200" smtClean="0"/>
            </a:lvl1pPr>
          </a:lstStyle>
          <a:p>
            <a:pPr>
              <a:defRPr/>
            </a:pPr>
            <a:fld id="{1C8413C8-96C8-4392-97B4-523AE1B00A88}"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367076-F826-456B-A7FE-4C0021E14475}" type="slidenum">
              <a:rPr lang="en-US"/>
              <a:pPr>
                <a:defRPr/>
              </a:pPr>
              <a:t>‹#›</a:t>
            </a:fld>
            <a:endParaRPr lang="en-US" dirty="0"/>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09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BF4F23-69BF-4BFE-8DD5-E8EC792C29FB}" type="slidenum">
              <a:rPr lang="en-US"/>
              <a:pPr>
                <a:defRPr/>
              </a:pPr>
              <a:t>‹#›</a:t>
            </a:fld>
            <a:endParaRPr lang="en-US" dirty="0"/>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08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93838"/>
            <a:ext cx="403860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93838"/>
            <a:ext cx="403860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B9304B-8BBC-4B34-A4E1-9976F8D582B0}" type="slidenum">
              <a:rPr lang="en-US"/>
              <a:pPr>
                <a:defRPr/>
              </a:pPr>
              <a:t>‹#›</a:t>
            </a:fld>
            <a:endParaRPr lang="en-US" dirty="0"/>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AAB287-0311-41C1-8E96-362C8B9DBA39}" type="slidenum">
              <a:rPr lang="en-US"/>
              <a:pPr>
                <a:defRPr/>
              </a:pPr>
              <a:t>‹#›</a:t>
            </a:fld>
            <a:endParaRPr lang="en-US" dirty="0"/>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3E4017-0378-4C5B-88F3-9ABFB1805D4E}" type="slidenum">
              <a:rPr lang="en-US"/>
              <a:pPr>
                <a:defRPr/>
              </a:pPr>
              <a:t>‹#›</a:t>
            </a:fld>
            <a:endParaRPr lang="en-US" dirty="0"/>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3838"/>
            <a:ext cx="4038600"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93838"/>
            <a:ext cx="4038600"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C408EC1-07E4-493B-BE08-AD3E63E49BEC}" type="slidenum">
              <a:rPr lang="en-US"/>
              <a:pPr>
                <a:defRPr/>
              </a:pPr>
              <a:t>‹#›</a:t>
            </a:fld>
            <a:endParaRPr lang="en-US" dirty="0"/>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1F22D4E-273A-4C57-88D2-D7051C2F6240}" type="slidenum">
              <a:rPr lang="en-US"/>
              <a:pPr>
                <a:defRPr/>
              </a:pPr>
              <a:t>‹#›</a:t>
            </a:fld>
            <a:endParaRPr lang="en-US" dirty="0"/>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BD2A454-9969-4FF2-B38D-D6DEC22B1D7E}" type="slidenum">
              <a:rPr lang="en-US"/>
              <a:pPr>
                <a:defRPr/>
              </a:pPr>
              <a:t>‹#›</a:t>
            </a:fld>
            <a:endParaRPr lang="en-US" dirty="0"/>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A6F4D3-5982-4BC3-A73D-3BDA40C8FA9C}" type="slidenum">
              <a:rPr lang="en-US"/>
              <a:pPr>
                <a:defRPr/>
              </a:pPr>
              <a:t>‹#›</a:t>
            </a:fld>
            <a:endParaRPr lang="en-US" dirty="0"/>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AB9F97-2536-4591-9A28-5E8A0432C7C0}" type="slidenum">
              <a:rPr lang="en-US"/>
              <a:pPr>
                <a:defRPr/>
              </a:pPr>
              <a:t>‹#›</a:t>
            </a:fld>
            <a:endParaRPr lang="en-US" dirty="0"/>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C8B2BB-50E0-43C9-9AB2-EDFB75289A89}" type="slidenum">
              <a:rPr lang="en-US"/>
              <a:pPr>
                <a:defRPr/>
              </a:pPr>
              <a:t>‹#›</a:t>
            </a:fld>
            <a:endParaRPr lang="en-US" dirty="0"/>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sic Slide  pg template-DERS logo.jpg"/>
          <p:cNvPicPr>
            <a:picLocks noChangeAspect="1"/>
          </p:cNvPicPr>
          <p:nvPr/>
        </p:nvPicPr>
        <p:blipFill>
          <a:blip r:embed="rId14" cstate="print"/>
          <a:stretch>
            <a:fillRect/>
          </a:stretch>
        </p:blipFill>
        <p:spPr>
          <a:xfrm>
            <a:off x="0" y="0"/>
            <a:ext cx="9144000" cy="6906768"/>
          </a:xfrm>
          <a:prstGeom prst="rect">
            <a:avLst/>
          </a:prstGeom>
        </p:spPr>
      </p:pic>
      <p:sp>
        <p:nvSpPr>
          <p:cNvPr id="2051" name="Rectangle 2"/>
          <p:cNvSpPr>
            <a:spLocks noGrp="1" noChangeArrowheads="1"/>
          </p:cNvSpPr>
          <p:nvPr>
            <p:ph type="title"/>
          </p:nvPr>
        </p:nvSpPr>
        <p:spPr bwMode="auto">
          <a:xfrm>
            <a:off x="6096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09600" y="1493838"/>
            <a:ext cx="8229600" cy="4983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6294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vl1pPr>
          </a:lstStyle>
          <a:p>
            <a:pPr>
              <a:defRPr/>
            </a:pPr>
            <a:endParaRPr lang="en-US" dirty="0"/>
          </a:p>
        </p:txBody>
      </p:sp>
      <p:sp>
        <p:nvSpPr>
          <p:cNvPr id="1029" name="Rectangle 5"/>
          <p:cNvSpPr>
            <a:spLocks noGrp="1" noChangeArrowheads="1"/>
          </p:cNvSpPr>
          <p:nvPr>
            <p:ph type="ftr" sz="quarter" idx="3"/>
          </p:nvPr>
        </p:nvSpPr>
        <p:spPr bwMode="auto">
          <a:xfrm>
            <a:off x="3124200" y="66294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smtClean="0"/>
            </a:lvl1pPr>
          </a:lstStyle>
          <a:p>
            <a:pPr>
              <a:defRPr/>
            </a:pPr>
            <a:endParaRPr lang="en-US" dirty="0"/>
          </a:p>
        </p:txBody>
      </p:sp>
      <p:sp>
        <p:nvSpPr>
          <p:cNvPr id="1030" name="Rectangle 6"/>
          <p:cNvSpPr>
            <a:spLocks noGrp="1" noChangeArrowheads="1"/>
          </p:cNvSpPr>
          <p:nvPr>
            <p:ph type="sldNum" sz="quarter" idx="4"/>
          </p:nvPr>
        </p:nvSpPr>
        <p:spPr bwMode="auto">
          <a:xfrm>
            <a:off x="6605588" y="663575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7E8CFE9D-6E62-4468-9C5B-8528BF780D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Bar dir="vert"/>
  </p:transition>
  <p:hf hdr="0" ftr="0" dt="0"/>
  <p:txStyles>
    <p:titleStyle>
      <a:lvl1pPr algn="l" rtl="0" eaLnBrk="0" fontAlgn="base" hangingPunct="0">
        <a:lnSpc>
          <a:spcPct val="85000"/>
        </a:lnSpc>
        <a:spcBef>
          <a:spcPct val="0"/>
        </a:spcBef>
        <a:spcAft>
          <a:spcPct val="0"/>
        </a:spcAft>
        <a:defRPr sz="2000" b="1">
          <a:solidFill>
            <a:srgbClr val="006BB9"/>
          </a:solidFill>
          <a:latin typeface="+mj-lt"/>
          <a:ea typeface="+mj-ea"/>
          <a:cs typeface="+mj-cs"/>
        </a:defRPr>
      </a:lvl1pPr>
      <a:lvl2pPr algn="l" rtl="0" eaLnBrk="0" fontAlgn="base" hangingPunct="0">
        <a:lnSpc>
          <a:spcPct val="85000"/>
        </a:lnSpc>
        <a:spcBef>
          <a:spcPct val="0"/>
        </a:spcBef>
        <a:spcAft>
          <a:spcPct val="0"/>
        </a:spcAft>
        <a:defRPr sz="2000" b="1">
          <a:solidFill>
            <a:srgbClr val="006BB9"/>
          </a:solidFill>
          <a:latin typeface="Arial Narrow" pitchFamily="34" charset="0"/>
        </a:defRPr>
      </a:lvl2pPr>
      <a:lvl3pPr algn="l" rtl="0" eaLnBrk="0" fontAlgn="base" hangingPunct="0">
        <a:lnSpc>
          <a:spcPct val="85000"/>
        </a:lnSpc>
        <a:spcBef>
          <a:spcPct val="0"/>
        </a:spcBef>
        <a:spcAft>
          <a:spcPct val="0"/>
        </a:spcAft>
        <a:defRPr sz="2000" b="1">
          <a:solidFill>
            <a:srgbClr val="006BB9"/>
          </a:solidFill>
          <a:latin typeface="Arial Narrow" pitchFamily="34" charset="0"/>
        </a:defRPr>
      </a:lvl3pPr>
      <a:lvl4pPr algn="l" rtl="0" eaLnBrk="0" fontAlgn="base" hangingPunct="0">
        <a:lnSpc>
          <a:spcPct val="85000"/>
        </a:lnSpc>
        <a:spcBef>
          <a:spcPct val="0"/>
        </a:spcBef>
        <a:spcAft>
          <a:spcPct val="0"/>
        </a:spcAft>
        <a:defRPr sz="2000" b="1">
          <a:solidFill>
            <a:srgbClr val="006BB9"/>
          </a:solidFill>
          <a:latin typeface="Arial Narrow" pitchFamily="34" charset="0"/>
        </a:defRPr>
      </a:lvl4pPr>
      <a:lvl5pPr algn="l" rtl="0" eaLnBrk="0" fontAlgn="base" hangingPunct="0">
        <a:lnSpc>
          <a:spcPct val="85000"/>
        </a:lnSpc>
        <a:spcBef>
          <a:spcPct val="0"/>
        </a:spcBef>
        <a:spcAft>
          <a:spcPct val="0"/>
        </a:spcAft>
        <a:defRPr sz="2000" b="1">
          <a:solidFill>
            <a:srgbClr val="006BB9"/>
          </a:solidFill>
          <a:latin typeface="Arial Narrow" pitchFamily="34" charset="0"/>
        </a:defRPr>
      </a:lvl5pPr>
      <a:lvl6pPr marL="457200" algn="l" rtl="0" fontAlgn="base">
        <a:lnSpc>
          <a:spcPct val="85000"/>
        </a:lnSpc>
        <a:spcBef>
          <a:spcPct val="0"/>
        </a:spcBef>
        <a:spcAft>
          <a:spcPct val="0"/>
        </a:spcAft>
        <a:defRPr sz="2000" b="1">
          <a:solidFill>
            <a:srgbClr val="006BB9"/>
          </a:solidFill>
          <a:latin typeface="Arial Narrow" pitchFamily="34" charset="0"/>
        </a:defRPr>
      </a:lvl6pPr>
      <a:lvl7pPr marL="914400" algn="l" rtl="0" fontAlgn="base">
        <a:lnSpc>
          <a:spcPct val="85000"/>
        </a:lnSpc>
        <a:spcBef>
          <a:spcPct val="0"/>
        </a:spcBef>
        <a:spcAft>
          <a:spcPct val="0"/>
        </a:spcAft>
        <a:defRPr sz="2000" b="1">
          <a:solidFill>
            <a:srgbClr val="006BB9"/>
          </a:solidFill>
          <a:latin typeface="Arial Narrow" pitchFamily="34" charset="0"/>
        </a:defRPr>
      </a:lvl7pPr>
      <a:lvl8pPr marL="1371600" algn="l" rtl="0" fontAlgn="base">
        <a:lnSpc>
          <a:spcPct val="85000"/>
        </a:lnSpc>
        <a:spcBef>
          <a:spcPct val="0"/>
        </a:spcBef>
        <a:spcAft>
          <a:spcPct val="0"/>
        </a:spcAft>
        <a:defRPr sz="2000" b="1">
          <a:solidFill>
            <a:srgbClr val="006BB9"/>
          </a:solidFill>
          <a:latin typeface="Arial Narrow" pitchFamily="34" charset="0"/>
        </a:defRPr>
      </a:lvl8pPr>
      <a:lvl9pPr marL="1828800" algn="l" rtl="0" fontAlgn="base">
        <a:lnSpc>
          <a:spcPct val="85000"/>
        </a:lnSpc>
        <a:spcBef>
          <a:spcPct val="0"/>
        </a:spcBef>
        <a:spcAft>
          <a:spcPct val="0"/>
        </a:spcAft>
        <a:defRPr sz="2000" b="1">
          <a:solidFill>
            <a:srgbClr val="006BB9"/>
          </a:solidFill>
          <a:latin typeface="Arial Narrow" pitchFamily="34" charset="0"/>
        </a:defRPr>
      </a:lvl9pPr>
    </p:titleStyle>
    <p:bodyStyle>
      <a:lvl1pPr marL="227013" indent="-227013" algn="l" rtl="0" eaLnBrk="0" fontAlgn="base" hangingPunct="0">
        <a:lnSpc>
          <a:spcPct val="85000"/>
        </a:lnSpc>
        <a:spcBef>
          <a:spcPct val="25000"/>
        </a:spcBef>
        <a:spcAft>
          <a:spcPct val="0"/>
        </a:spcAft>
        <a:buClr>
          <a:srgbClr val="006BB9"/>
        </a:buClr>
        <a:buFont typeface="Wingdings" pitchFamily="2" charset="2"/>
        <a:buChar char="§"/>
        <a:defRPr sz="2000">
          <a:solidFill>
            <a:srgbClr val="333333"/>
          </a:solidFill>
          <a:latin typeface="+mn-lt"/>
          <a:ea typeface="+mn-ea"/>
          <a:cs typeface="+mn-cs"/>
        </a:defRPr>
      </a:lvl1pPr>
      <a:lvl2pPr marL="571500" indent="-230188" algn="l" rtl="0" eaLnBrk="0" fontAlgn="base" hangingPunct="0">
        <a:lnSpc>
          <a:spcPct val="85000"/>
        </a:lnSpc>
        <a:spcBef>
          <a:spcPct val="25000"/>
        </a:spcBef>
        <a:spcAft>
          <a:spcPct val="0"/>
        </a:spcAft>
        <a:buClr>
          <a:srgbClr val="006BB9"/>
        </a:buClr>
        <a:buFont typeface="Wingdings" pitchFamily="2" charset="2"/>
        <a:buChar char="§"/>
        <a:defRPr sz="2000">
          <a:solidFill>
            <a:srgbClr val="333333"/>
          </a:solidFill>
          <a:latin typeface="+mn-lt"/>
        </a:defRPr>
      </a:lvl2pPr>
      <a:lvl3pPr marL="914400" indent="-228600" algn="l" rtl="0" eaLnBrk="0" fontAlgn="base" hangingPunct="0">
        <a:lnSpc>
          <a:spcPct val="85000"/>
        </a:lnSpc>
        <a:spcBef>
          <a:spcPct val="25000"/>
        </a:spcBef>
        <a:spcAft>
          <a:spcPct val="0"/>
        </a:spcAft>
        <a:buClr>
          <a:srgbClr val="006BB9"/>
        </a:buClr>
        <a:buFont typeface="Wingdings" pitchFamily="2" charset="2"/>
        <a:buChar char="§"/>
        <a:defRPr sz="2000">
          <a:solidFill>
            <a:srgbClr val="333333"/>
          </a:solidFill>
          <a:latin typeface="+mn-lt"/>
        </a:defRPr>
      </a:lvl3pPr>
      <a:lvl4pPr marL="1600200" indent="-228600" algn="l" rtl="0" eaLnBrk="0" fontAlgn="base" hangingPunct="0">
        <a:lnSpc>
          <a:spcPct val="85000"/>
        </a:lnSpc>
        <a:spcBef>
          <a:spcPct val="25000"/>
        </a:spcBef>
        <a:spcAft>
          <a:spcPct val="0"/>
        </a:spcAft>
        <a:buChar char="–"/>
        <a:defRPr>
          <a:solidFill>
            <a:schemeClr val="tx1"/>
          </a:solidFill>
          <a:latin typeface="+mn-lt"/>
        </a:defRPr>
      </a:lvl4pPr>
      <a:lvl5pPr marL="2057400" indent="-228600" algn="l" rtl="0" eaLnBrk="0" fontAlgn="base" hangingPunct="0">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file:///\\Cincyfile1\non-reg\Commmercial%20Analytics\Rich%202.0\Daily\Charts.xlsx!Coal-Prod_Char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495800"/>
            <a:ext cx="7315200" cy="914400"/>
          </a:xfrm>
        </p:spPr>
        <p:txBody>
          <a:bodyPr/>
          <a:lstStyle/>
          <a:p>
            <a:r>
              <a:rPr lang="en-US" sz="4400" dirty="0" smtClean="0">
                <a:solidFill>
                  <a:srgbClr val="FF0000"/>
                </a:solidFill>
              </a:rPr>
              <a:t/>
            </a:r>
            <a:br>
              <a:rPr lang="en-US" sz="4400" dirty="0" smtClean="0">
                <a:solidFill>
                  <a:srgbClr val="FF0000"/>
                </a:solidFill>
              </a:rPr>
            </a:br>
            <a:r>
              <a:rPr lang="en-US" sz="2800" dirty="0" smtClean="0">
                <a:solidFill>
                  <a:schemeClr val="accent1"/>
                </a:solidFill>
              </a:rPr>
              <a:t>Electric Market Update</a:t>
            </a:r>
            <a:endParaRPr lang="en-US" sz="2800" dirty="0">
              <a:solidFill>
                <a:schemeClr val="accent1"/>
              </a:solidFill>
            </a:endParaRPr>
          </a:p>
        </p:txBody>
      </p:sp>
      <p:sp>
        <p:nvSpPr>
          <p:cNvPr id="3" name="TextBox 2"/>
          <p:cNvSpPr txBox="1"/>
          <p:nvPr/>
        </p:nvSpPr>
        <p:spPr>
          <a:xfrm>
            <a:off x="6248400" y="5867400"/>
            <a:ext cx="1734770" cy="646331"/>
          </a:xfrm>
          <a:prstGeom prst="rect">
            <a:avLst/>
          </a:prstGeom>
          <a:noFill/>
        </p:spPr>
        <p:txBody>
          <a:bodyPr wrap="none" rtlCol="0">
            <a:spAutoFit/>
          </a:bodyPr>
          <a:lstStyle/>
          <a:p>
            <a:r>
              <a:rPr lang="en-US" dirty="0" smtClean="0"/>
              <a:t>Presented by:</a:t>
            </a:r>
          </a:p>
          <a:p>
            <a:r>
              <a:rPr lang="en-US" dirty="0" smtClean="0"/>
              <a:t>Don Schierenbeck</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10</a:t>
            </a:fld>
            <a:endParaRPr lang="en-US" dirty="0"/>
          </a:p>
        </p:txBody>
      </p:sp>
      <p:graphicFrame>
        <p:nvGraphicFramePr>
          <p:cNvPr id="8" name="Chart 7"/>
          <p:cNvGraphicFramePr/>
          <p:nvPr/>
        </p:nvGraphicFramePr>
        <p:xfrm>
          <a:off x="609600" y="990600"/>
          <a:ext cx="8229600" cy="533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7620000" y="2438400"/>
            <a:ext cx="0" cy="3352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by Fuel</a:t>
            </a:r>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11</a:t>
            </a:fld>
            <a:endParaRPr lang="en-US" dirty="0"/>
          </a:p>
        </p:txBody>
      </p:sp>
      <p:graphicFrame>
        <p:nvGraphicFramePr>
          <p:cNvPr id="5" name="Content Placeholder 4"/>
          <p:cNvGraphicFramePr>
            <a:graphicFrameLocks noGrp="1"/>
          </p:cNvGraphicFramePr>
          <p:nvPr>
            <p:ph idx="1"/>
          </p:nvPr>
        </p:nvGraphicFramePr>
        <p:xfrm>
          <a:off x="990600" y="1524000"/>
          <a:ext cx="71628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09600" y="4953000"/>
            <a:ext cx="8001000" cy="1477328"/>
          </a:xfrm>
          <a:prstGeom prst="rect">
            <a:avLst/>
          </a:prstGeom>
          <a:noFill/>
        </p:spPr>
        <p:txBody>
          <a:bodyPr wrap="square" rtlCol="0">
            <a:spAutoFit/>
          </a:bodyPr>
          <a:lstStyle/>
          <a:p>
            <a:r>
              <a:rPr lang="en-US" dirty="0" smtClean="0"/>
              <a:t>Gas Generation has increased by 6%</a:t>
            </a:r>
            <a:br>
              <a:rPr lang="en-US" dirty="0" smtClean="0"/>
            </a:br>
            <a:r>
              <a:rPr lang="en-US" dirty="0" smtClean="0"/>
              <a:t>since 2005 while Coal Generation is</a:t>
            </a:r>
            <a:br>
              <a:rPr lang="en-US" dirty="0" smtClean="0"/>
            </a:br>
            <a:r>
              <a:rPr lang="en-US" dirty="0" smtClean="0"/>
              <a:t>down by almost 8%. </a:t>
            </a:r>
          </a:p>
          <a:p>
            <a:r>
              <a:rPr lang="en-US" dirty="0" smtClean="0"/>
              <a:t/>
            </a:r>
            <a:br>
              <a:rPr lang="en-US" dirty="0" smtClean="0"/>
            </a:br>
            <a:r>
              <a:rPr lang="en-US" dirty="0" smtClean="0"/>
              <a:t>Shows Coal to Gas displacement related to price.</a:t>
            </a:r>
            <a:endParaRPr lang="en-US" dirty="0"/>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Storage</a:t>
            </a:r>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12</a:t>
            </a:fld>
            <a:endParaRPr lang="en-US" dirty="0"/>
          </a:p>
        </p:txBody>
      </p:sp>
      <p:graphicFrame>
        <p:nvGraphicFramePr>
          <p:cNvPr id="5" name="Content Placeholder 4"/>
          <p:cNvGraphicFramePr>
            <a:graphicFrameLocks noGrp="1"/>
          </p:cNvGraphicFramePr>
          <p:nvPr>
            <p:ph idx="1"/>
          </p:nvPr>
        </p:nvGraphicFramePr>
        <p:xfrm>
          <a:off x="1143000" y="1219200"/>
          <a:ext cx="7010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4400" y="4953000"/>
            <a:ext cx="7620000" cy="1754326"/>
          </a:xfrm>
          <a:prstGeom prst="rect">
            <a:avLst/>
          </a:prstGeom>
          <a:noFill/>
        </p:spPr>
        <p:txBody>
          <a:bodyPr wrap="square" rtlCol="0">
            <a:spAutoFit/>
          </a:bodyPr>
          <a:lstStyle/>
          <a:p>
            <a:r>
              <a:rPr lang="en-US" dirty="0" smtClean="0"/>
              <a:t>Natural Gas Storage at historical high for this time of year. </a:t>
            </a:r>
          </a:p>
          <a:p>
            <a:r>
              <a:rPr lang="en-US" dirty="0" smtClean="0"/>
              <a:t/>
            </a:r>
            <a:br>
              <a:rPr lang="en-US" dirty="0" smtClean="0"/>
            </a:br>
            <a:r>
              <a:rPr lang="en-US" dirty="0" smtClean="0"/>
              <a:t>Significant chance of filling up storage before end of the injection season</a:t>
            </a:r>
          </a:p>
          <a:p>
            <a:endParaRPr lang="en-US" dirty="0"/>
          </a:p>
          <a:p>
            <a:r>
              <a:rPr lang="en-US" dirty="0" smtClean="0"/>
              <a:t>2011 showed that even under hot summer there is plenty of production to offset demand. Expect a similar case for 2012</a:t>
            </a:r>
            <a:endParaRPr lang="en-US" dirty="0"/>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Natural Gas Pricing</a:t>
            </a:r>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13</a:t>
            </a:fld>
            <a:endParaRPr lang="en-US" dirty="0"/>
          </a:p>
        </p:txBody>
      </p:sp>
      <p:sp>
        <p:nvSpPr>
          <p:cNvPr id="7" name="TextBox 6"/>
          <p:cNvSpPr txBox="1"/>
          <p:nvPr/>
        </p:nvSpPr>
        <p:spPr>
          <a:xfrm>
            <a:off x="228600" y="5410200"/>
            <a:ext cx="3733800" cy="646331"/>
          </a:xfrm>
          <a:prstGeom prst="rect">
            <a:avLst/>
          </a:prstGeom>
          <a:noFill/>
        </p:spPr>
        <p:txBody>
          <a:bodyPr wrap="square" rtlCol="0">
            <a:spAutoFit/>
          </a:bodyPr>
          <a:lstStyle/>
          <a:p>
            <a:r>
              <a:rPr lang="en-US" dirty="0" smtClean="0"/>
              <a:t>Prices are off their 1 year low, but still</a:t>
            </a:r>
          </a:p>
          <a:p>
            <a:r>
              <a:rPr lang="en-US" dirty="0" smtClean="0"/>
              <a:t>Significantly lower than this time last year. </a:t>
            </a:r>
            <a:endParaRPr lang="en-US" dirty="0"/>
          </a:p>
        </p:txBody>
      </p:sp>
      <p:sp>
        <p:nvSpPr>
          <p:cNvPr id="8" name="TextBox 7"/>
          <p:cNvSpPr txBox="1"/>
          <p:nvPr/>
        </p:nvSpPr>
        <p:spPr>
          <a:xfrm>
            <a:off x="4191000" y="5181600"/>
            <a:ext cx="4419600" cy="1477328"/>
          </a:xfrm>
          <a:prstGeom prst="rect">
            <a:avLst/>
          </a:prstGeom>
          <a:noFill/>
        </p:spPr>
        <p:txBody>
          <a:bodyPr wrap="square" rtlCol="0">
            <a:spAutoFit/>
          </a:bodyPr>
          <a:lstStyle/>
          <a:p>
            <a:r>
              <a:rPr lang="en-US" dirty="0" smtClean="0"/>
              <a:t>There are support lines as the market doesn’t want to get caught off guard on a run up. </a:t>
            </a:r>
          </a:p>
          <a:p>
            <a:endParaRPr lang="en-US" dirty="0" smtClean="0"/>
          </a:p>
          <a:p>
            <a:r>
              <a:rPr lang="en-US" dirty="0" smtClean="0"/>
              <a:t>There are also resistance lines that appear to be building. </a:t>
            </a:r>
          </a:p>
        </p:txBody>
      </p:sp>
      <p:graphicFrame>
        <p:nvGraphicFramePr>
          <p:cNvPr id="12" name="Chart 11"/>
          <p:cNvGraphicFramePr/>
          <p:nvPr/>
        </p:nvGraphicFramePr>
        <p:xfrm>
          <a:off x="1219200" y="1219200"/>
          <a:ext cx="74676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Coal Pricing</a:t>
            </a:r>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14</a:t>
            </a:fld>
            <a:endParaRPr lang="en-US" dirty="0"/>
          </a:p>
        </p:txBody>
      </p:sp>
      <p:graphicFrame>
        <p:nvGraphicFramePr>
          <p:cNvPr id="5" name="Chart 4"/>
          <p:cNvGraphicFramePr/>
          <p:nvPr/>
        </p:nvGraphicFramePr>
        <p:xfrm>
          <a:off x="1066800" y="1524000"/>
          <a:ext cx="71628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9600" y="5410200"/>
            <a:ext cx="8001000" cy="646331"/>
          </a:xfrm>
          <a:prstGeom prst="rect">
            <a:avLst/>
          </a:prstGeom>
          <a:noFill/>
        </p:spPr>
        <p:txBody>
          <a:bodyPr wrap="square" rtlCol="0">
            <a:spAutoFit/>
          </a:bodyPr>
          <a:lstStyle/>
          <a:p>
            <a:r>
              <a:rPr lang="en-US" dirty="0" smtClean="0"/>
              <a:t>Though coal prices are low, in portions of the Nation (mainly the Southeast), </a:t>
            </a:r>
          </a:p>
          <a:p>
            <a:r>
              <a:rPr lang="en-US" dirty="0" smtClean="0"/>
              <a:t>economics price natural gas generation below coal when you add on the environmental costs.</a:t>
            </a:r>
          </a:p>
        </p:txBody>
      </p:sp>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accent1"/>
                </a:solidFill>
              </a:rPr>
              <a:t>US Coal Production</a:t>
            </a:r>
            <a:endParaRPr lang="en-US" sz="2800" dirty="0">
              <a:solidFill>
                <a:schemeClr val="accent1"/>
              </a:solidFill>
            </a:endParaRP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15</a:t>
            </a:fld>
            <a:endParaRPr lang="en-US" dirty="0"/>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1687918913"/>
              </p:ext>
            </p:extLst>
          </p:nvPr>
        </p:nvGraphicFramePr>
        <p:xfrm>
          <a:off x="1085850" y="1584325"/>
          <a:ext cx="7277100" cy="4800600"/>
        </p:xfrm>
        <a:graphic>
          <a:graphicData uri="http://schemas.openxmlformats.org/presentationml/2006/ole">
            <mc:AlternateContent xmlns:mc="http://schemas.openxmlformats.org/markup-compatibility/2006">
              <mc:Choice xmlns:v="urn:schemas-microsoft-com:vml" Requires="v">
                <p:oleObj spid="_x0000_s2052" name="Chart" r:id="rId3" imgW="8763095" imgH="5781723" progId="Excel.Chart.8">
                  <p:link updateAutomatic="1"/>
                </p:oleObj>
              </mc:Choice>
              <mc:Fallback>
                <p:oleObj name="Chart" r:id="rId3" imgW="8763095" imgH="5781723" progId="Excel.Char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584325"/>
                        <a:ext cx="7277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Coal Production</a:t>
            </a:r>
            <a:endParaRPr lang="en-US" sz="2800" dirty="0">
              <a:solidFill>
                <a:schemeClr val="accent1"/>
              </a:solidFill>
            </a:endParaRPr>
          </a:p>
        </p:txBody>
      </p:sp>
      <p:sp>
        <p:nvSpPr>
          <p:cNvPr id="5" name="Content Placeholder 4"/>
          <p:cNvSpPr>
            <a:spLocks noGrp="1"/>
          </p:cNvSpPr>
          <p:nvPr>
            <p:ph idx="1"/>
          </p:nvPr>
        </p:nvSpPr>
        <p:spPr>
          <a:xfrm>
            <a:off x="533400" y="1524000"/>
            <a:ext cx="8229600" cy="4983162"/>
          </a:xfrm>
        </p:spPr>
        <p:txBody>
          <a:bodyPr/>
          <a:lstStyle/>
          <a:p>
            <a:pPr lvl="0"/>
            <a:r>
              <a:rPr lang="en-US" dirty="0" smtClean="0"/>
              <a:t>Cheap natural gas prices in the United States has displaced significant amounts of coal generation</a:t>
            </a:r>
          </a:p>
          <a:p>
            <a:pPr lvl="0"/>
            <a:endParaRPr lang="en-US" dirty="0" smtClean="0"/>
          </a:p>
          <a:p>
            <a:r>
              <a:rPr lang="en-US" dirty="0" smtClean="0"/>
              <a:t>Coal consumption is the lowest in decades in the US</a:t>
            </a:r>
          </a:p>
          <a:p>
            <a:pPr lvl="0"/>
            <a:endParaRPr lang="en-US" dirty="0" smtClean="0"/>
          </a:p>
          <a:p>
            <a:pPr lvl="0"/>
            <a:r>
              <a:rPr lang="en-US" dirty="0" smtClean="0"/>
              <a:t>As a result of weak domestic demand, coal stockpiles have risen to record levels.</a:t>
            </a:r>
          </a:p>
          <a:p>
            <a:pPr lvl="0"/>
            <a:endParaRPr lang="en-US" dirty="0" smtClean="0"/>
          </a:p>
          <a:p>
            <a:pPr lvl="0"/>
            <a:r>
              <a:rPr lang="en-US" dirty="0" smtClean="0"/>
              <a:t>These stockpiles should keep a lid on future demand and ultimately pricing for the near term even if natural gas prices rise and coal generation rebounds</a:t>
            </a:r>
          </a:p>
          <a:p>
            <a:pPr lvl="0"/>
            <a:endParaRPr lang="en-US" dirty="0" smtClean="0"/>
          </a:p>
          <a:p>
            <a:pPr lvl="0"/>
            <a:r>
              <a:rPr lang="en-US" dirty="0" smtClean="0"/>
              <a:t>Economic </a:t>
            </a:r>
            <a:r>
              <a:rPr lang="en-US" dirty="0" err="1" smtClean="0"/>
              <a:t>sSlowdown</a:t>
            </a:r>
            <a:r>
              <a:rPr lang="en-US" dirty="0" smtClean="0"/>
              <a:t> in China, the largest consumer of coal in the world, has resulted in weak international prices</a:t>
            </a:r>
          </a:p>
          <a:p>
            <a:pPr lvl="0"/>
            <a:endParaRPr lang="en-US" dirty="0" smtClean="0"/>
          </a:p>
          <a:p>
            <a:pPr lvl="0"/>
            <a:r>
              <a:rPr lang="en-US" dirty="0" smtClean="0"/>
              <a:t>Difficulty in permitting additional export capacity and lots of spare capacity in terms of coal production will reduce volatility experienced in recent years</a:t>
            </a: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16</a:t>
            </a:fld>
            <a:endParaRPr lang="en-US" dirty="0"/>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533400"/>
          </a:xfrm>
        </p:spPr>
        <p:txBody>
          <a:bodyPr/>
          <a:lstStyle/>
          <a:p>
            <a:pPr algn="ctr"/>
            <a:r>
              <a:rPr lang="en-US" dirty="0" smtClean="0">
                <a:solidFill>
                  <a:srgbClr val="FF0000"/>
                </a:solidFill>
              </a:rPr>
              <a:t/>
            </a:r>
            <a:br>
              <a:rPr lang="en-US" dirty="0" smtClean="0">
                <a:solidFill>
                  <a:srgbClr val="FF0000"/>
                </a:solidFill>
              </a:rPr>
            </a:br>
            <a:r>
              <a:rPr lang="en-US" sz="2800" dirty="0" smtClean="0">
                <a:solidFill>
                  <a:schemeClr val="accent1"/>
                </a:solidFill>
              </a:rPr>
              <a:t>Summary</a:t>
            </a:r>
            <a:endParaRPr lang="en-US" sz="2800" dirty="0">
              <a:solidFill>
                <a:schemeClr val="accent1"/>
              </a:solidFill>
            </a:endParaRPr>
          </a:p>
        </p:txBody>
      </p:sp>
      <p:sp>
        <p:nvSpPr>
          <p:cNvPr id="3" name="Content Placeholder 2"/>
          <p:cNvSpPr>
            <a:spLocks noGrp="1"/>
          </p:cNvSpPr>
          <p:nvPr>
            <p:ph idx="1"/>
          </p:nvPr>
        </p:nvSpPr>
        <p:spPr>
          <a:xfrm>
            <a:off x="609600" y="1295400"/>
            <a:ext cx="8229600" cy="5410200"/>
          </a:xfrm>
        </p:spPr>
        <p:txBody>
          <a:bodyPr/>
          <a:lstStyle/>
          <a:p>
            <a:r>
              <a:rPr lang="en-US" sz="1800" dirty="0" smtClean="0">
                <a:latin typeface="+mj-lt"/>
              </a:rPr>
              <a:t>The Midwest is coming off the 5</a:t>
            </a:r>
            <a:r>
              <a:rPr lang="en-US" sz="1800" baseline="30000" dirty="0" smtClean="0">
                <a:latin typeface="+mj-lt"/>
              </a:rPr>
              <a:t>th</a:t>
            </a:r>
            <a:r>
              <a:rPr lang="en-US" sz="1800" dirty="0" smtClean="0">
                <a:latin typeface="+mj-lt"/>
              </a:rPr>
              <a:t> warmest winter in recorded history.</a:t>
            </a:r>
          </a:p>
          <a:p>
            <a:r>
              <a:rPr lang="en-US" sz="1800" dirty="0" smtClean="0">
                <a:latin typeface="+mj-lt"/>
              </a:rPr>
              <a:t>Natural gas storage is at an all time high.</a:t>
            </a:r>
          </a:p>
          <a:p>
            <a:r>
              <a:rPr lang="en-US" sz="1800" dirty="0" smtClean="0">
                <a:latin typeface="+mj-lt"/>
              </a:rPr>
              <a:t>The EPA’s decision to suspend the first phase of the Cross State Air Pollution Rule (CSAPR) in late December 2011 has allowed coal burning generation facilities to continue to produce power</a:t>
            </a:r>
          </a:p>
          <a:p>
            <a:pPr lvl="1"/>
            <a:r>
              <a:rPr lang="en-US" sz="1800" dirty="0" smtClean="0">
                <a:latin typeface="+mj-lt"/>
              </a:rPr>
              <a:t>Will the current Administration rule on CSAPR?</a:t>
            </a:r>
          </a:p>
          <a:p>
            <a:r>
              <a:rPr lang="en-US" sz="1800" dirty="0" smtClean="0">
                <a:latin typeface="+mj-lt"/>
              </a:rPr>
              <a:t>Natural gas prices have remained weak</a:t>
            </a:r>
          </a:p>
          <a:p>
            <a:r>
              <a:rPr lang="en-US" sz="1800" dirty="0" smtClean="0">
                <a:latin typeface="+mj-lt"/>
              </a:rPr>
              <a:t>Natural gas fired “peaking” units have become base load units</a:t>
            </a:r>
          </a:p>
          <a:p>
            <a:r>
              <a:rPr lang="en-US" sz="1800" dirty="0" smtClean="0">
                <a:latin typeface="+mj-lt"/>
              </a:rPr>
              <a:t>Demand has not returned…  yet…</a:t>
            </a:r>
          </a:p>
          <a:p>
            <a:r>
              <a:rPr lang="en-US" sz="1800" dirty="0" smtClean="0">
                <a:latin typeface="+mj-lt"/>
              </a:rPr>
              <a:t>Natural gas is in abundance given current “</a:t>
            </a:r>
            <a:r>
              <a:rPr lang="en-US" sz="1800" dirty="0" err="1" smtClean="0">
                <a:latin typeface="+mj-lt"/>
              </a:rPr>
              <a:t>fracking</a:t>
            </a:r>
            <a:r>
              <a:rPr lang="en-US" sz="1800" dirty="0" smtClean="0">
                <a:latin typeface="+mj-lt"/>
              </a:rPr>
              <a:t>” technology</a:t>
            </a:r>
          </a:p>
          <a:p>
            <a:pPr lvl="1"/>
            <a:r>
              <a:rPr lang="en-US" sz="1800" dirty="0" smtClean="0">
                <a:latin typeface="+mj-lt"/>
              </a:rPr>
              <a:t>Will the EPA shut it down due to water contamination issues.</a:t>
            </a:r>
          </a:p>
          <a:p>
            <a:r>
              <a:rPr lang="en-US" sz="1800" dirty="0" smtClean="0">
                <a:latin typeface="+mj-lt"/>
              </a:rPr>
              <a:t>What type of summer will 2012 be, and does it really matter?</a:t>
            </a:r>
          </a:p>
          <a:p>
            <a:r>
              <a:rPr lang="en-US" sz="1800" dirty="0" smtClean="0">
                <a:latin typeface="+mj-lt"/>
              </a:rPr>
              <a:t>Current energy pricing is a bargain…</a:t>
            </a:r>
          </a:p>
          <a:p>
            <a:r>
              <a:rPr lang="en-US" sz="1800" dirty="0" smtClean="0">
                <a:latin typeface="+mj-lt"/>
              </a:rPr>
              <a:t>How will all these issues facing the energy sector impact your pricing?</a:t>
            </a:r>
          </a:p>
          <a:p>
            <a:r>
              <a:rPr lang="en-US" sz="1800" dirty="0" smtClean="0">
                <a:latin typeface="+mj-lt"/>
              </a:rPr>
              <a:t>Aligning your energy supply with a trusted energy advisor along with budgeting for 2012 and beyond is the key to managing your energy purchase successfully.</a:t>
            </a:r>
          </a:p>
          <a:p>
            <a:endParaRPr lang="en-US" sz="1800" dirty="0" smtClean="0">
              <a:latin typeface="+mj-lt"/>
            </a:endParaRP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17</a:t>
            </a:fld>
            <a:endParaRPr lang="en-US" dirty="0"/>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808038"/>
          </a:xfrm>
        </p:spPr>
        <p:txBody>
          <a:bodyPr/>
          <a:lstStyle/>
          <a:p>
            <a:pPr algn="ctr"/>
            <a:r>
              <a:rPr lang="en-US" sz="4400" dirty="0" smtClean="0">
                <a:solidFill>
                  <a:schemeClr val="accent1"/>
                </a:solidFill>
              </a:rPr>
              <a:t>Questions</a:t>
            </a:r>
            <a:endParaRPr lang="en-US" sz="4400" dirty="0">
              <a:solidFill>
                <a:schemeClr val="accent1"/>
              </a:solidFill>
            </a:endParaRP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18</a:t>
            </a:fld>
            <a:endParaRPr lang="en-US" dirty="0"/>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533400"/>
          </a:xfrm>
        </p:spPr>
        <p:txBody>
          <a:bodyPr/>
          <a:lstStyle/>
          <a:p>
            <a:pPr algn="ctr"/>
            <a:r>
              <a:rPr lang="en-US" dirty="0" smtClean="0">
                <a:solidFill>
                  <a:srgbClr val="FF0000"/>
                </a:solidFill>
              </a:rPr>
              <a:t/>
            </a:r>
            <a:br>
              <a:rPr lang="en-US" dirty="0" smtClean="0">
                <a:solidFill>
                  <a:srgbClr val="FF0000"/>
                </a:solidFill>
              </a:rPr>
            </a:br>
            <a:r>
              <a:rPr lang="en-US" sz="2800" dirty="0" smtClean="0">
                <a:solidFill>
                  <a:schemeClr val="accent1"/>
                </a:solidFill>
              </a:rPr>
              <a:t>Agenda</a:t>
            </a:r>
            <a:endParaRPr lang="en-US" sz="2800" dirty="0">
              <a:solidFill>
                <a:schemeClr val="accent1"/>
              </a:solidFill>
            </a:endParaRPr>
          </a:p>
        </p:txBody>
      </p:sp>
      <p:sp>
        <p:nvSpPr>
          <p:cNvPr id="3" name="Content Placeholder 2"/>
          <p:cNvSpPr>
            <a:spLocks noGrp="1"/>
          </p:cNvSpPr>
          <p:nvPr>
            <p:ph idx="1"/>
          </p:nvPr>
        </p:nvSpPr>
        <p:spPr>
          <a:xfrm>
            <a:off x="533400" y="1371600"/>
            <a:ext cx="7696200" cy="2133600"/>
          </a:xfrm>
        </p:spPr>
        <p:txBody>
          <a:bodyPr/>
          <a:lstStyle/>
          <a:p>
            <a:r>
              <a:rPr lang="en-US" sz="1800" dirty="0" smtClean="0"/>
              <a:t>Who is Duke Energy Retail?</a:t>
            </a:r>
          </a:p>
          <a:p>
            <a:r>
              <a:rPr lang="en-US" sz="1800" dirty="0" smtClean="0"/>
              <a:t>Duke Energy Ohio’s New Electric Security Plan</a:t>
            </a:r>
          </a:p>
          <a:p>
            <a:r>
              <a:rPr lang="en-US" sz="1800" dirty="0" smtClean="0"/>
              <a:t>Understanding the PJM Market</a:t>
            </a:r>
          </a:p>
          <a:p>
            <a:r>
              <a:rPr lang="en-US" sz="1800" dirty="0" smtClean="0"/>
              <a:t>Electric Capacity</a:t>
            </a:r>
          </a:p>
          <a:p>
            <a:r>
              <a:rPr lang="en-US" sz="1800" dirty="0" smtClean="0"/>
              <a:t>Market Update</a:t>
            </a: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2</a:t>
            </a:fld>
            <a:endParaRPr lang="en-US"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533400"/>
          </a:xfrm>
        </p:spPr>
        <p:txBody>
          <a:bodyPr/>
          <a:lstStyle/>
          <a:p>
            <a:pPr algn="ctr"/>
            <a:r>
              <a:rPr lang="en-US" dirty="0" smtClean="0">
                <a:solidFill>
                  <a:srgbClr val="FF0000"/>
                </a:solidFill>
              </a:rPr>
              <a:t/>
            </a:r>
            <a:br>
              <a:rPr lang="en-US" dirty="0" smtClean="0">
                <a:solidFill>
                  <a:srgbClr val="FF0000"/>
                </a:solidFill>
              </a:rPr>
            </a:br>
            <a:r>
              <a:rPr lang="en-US" sz="2800" dirty="0" smtClean="0">
                <a:solidFill>
                  <a:schemeClr val="accent1"/>
                </a:solidFill>
              </a:rPr>
              <a:t>Who is Duke Energy Retail</a:t>
            </a:r>
            <a:endParaRPr lang="en-US" sz="2800" dirty="0">
              <a:solidFill>
                <a:schemeClr val="accent1"/>
              </a:solidFill>
            </a:endParaRPr>
          </a:p>
        </p:txBody>
      </p:sp>
      <p:sp>
        <p:nvSpPr>
          <p:cNvPr id="3" name="Content Placeholder 2"/>
          <p:cNvSpPr>
            <a:spLocks noGrp="1"/>
          </p:cNvSpPr>
          <p:nvPr>
            <p:ph idx="1"/>
          </p:nvPr>
        </p:nvSpPr>
        <p:spPr>
          <a:xfrm>
            <a:off x="609600" y="1295400"/>
            <a:ext cx="7696200" cy="4724400"/>
          </a:xfrm>
        </p:spPr>
        <p:txBody>
          <a:bodyPr/>
          <a:lstStyle/>
          <a:p>
            <a:r>
              <a:rPr lang="en-US" dirty="0" smtClean="0"/>
              <a:t>A non-regulated affiliate of Duke Energy Corporation</a:t>
            </a:r>
          </a:p>
          <a:p>
            <a:pPr lvl="1"/>
            <a:r>
              <a:rPr lang="en-US" sz="1800" dirty="0" smtClean="0"/>
              <a:t>Fortune 500 Company with assets totaling $53 billion</a:t>
            </a:r>
          </a:p>
          <a:p>
            <a:pPr lvl="1"/>
            <a:r>
              <a:rPr lang="en-US" sz="1800" dirty="0" smtClean="0"/>
              <a:t>Top 5 in US generating capacity</a:t>
            </a:r>
          </a:p>
          <a:p>
            <a:pPr lvl="1"/>
            <a:r>
              <a:rPr lang="en-US" sz="1800" dirty="0" smtClean="0"/>
              <a:t>Serves 4 million customers</a:t>
            </a:r>
          </a:p>
          <a:p>
            <a:endParaRPr lang="en-US" sz="1800" dirty="0" smtClean="0"/>
          </a:p>
          <a:p>
            <a:r>
              <a:rPr lang="en-US" dirty="0" smtClean="0"/>
              <a:t>Part of Duke Energy’s Commercial Business Unit, which manages approximately 14,000 MW’s of non-regulated power generation, primarily centered in Ohio</a:t>
            </a:r>
          </a:p>
          <a:p>
            <a:endParaRPr lang="en-US" sz="1600" dirty="0" smtClean="0"/>
          </a:p>
          <a:p>
            <a:r>
              <a:rPr lang="en-US" dirty="0" smtClean="0"/>
              <a:t>Competitive Retail Electric Service (CRES) provider to businesses, industrial facilities, aggregated municipalities and multi-site customers throughout Ohio</a:t>
            </a:r>
          </a:p>
          <a:p>
            <a:endParaRPr lang="en-US" dirty="0" smtClean="0"/>
          </a:p>
          <a:p>
            <a:r>
              <a:rPr lang="en-US" dirty="0" smtClean="0"/>
              <a:t>Serving customers throughout Ohio</a:t>
            </a:r>
          </a:p>
          <a:p>
            <a:pPr lvl="1"/>
            <a:r>
              <a:rPr lang="en-US" sz="1800" dirty="0" smtClean="0"/>
              <a:t>Duke Energy Ohio territory</a:t>
            </a:r>
          </a:p>
          <a:p>
            <a:pPr lvl="1"/>
            <a:r>
              <a:rPr lang="en-US" sz="1800" dirty="0" smtClean="0"/>
              <a:t>First Energy territory</a:t>
            </a:r>
          </a:p>
          <a:p>
            <a:pPr lvl="1"/>
            <a:r>
              <a:rPr lang="en-US" sz="1800" dirty="0" smtClean="0"/>
              <a:t>Dayton Power &amp; Light territory</a:t>
            </a:r>
          </a:p>
          <a:p>
            <a:pPr lvl="1"/>
            <a:r>
              <a:rPr lang="en-US" sz="1800" dirty="0" smtClean="0"/>
              <a:t>American Electric Power territory</a:t>
            </a:r>
            <a:endParaRPr lang="en-US" dirty="0" smtClean="0"/>
          </a:p>
          <a:p>
            <a:pPr>
              <a:buNone/>
            </a:pPr>
            <a:endParaRPr lang="en-US" sz="1800" dirty="0" smtClean="0">
              <a:latin typeface="+mj-lt"/>
              <a:cs typeface="Times New Roman" pitchFamily="18" charset="0"/>
            </a:endParaRP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3</a:t>
            </a:fld>
            <a:endParaRPr lang="en-US" dirty="0"/>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08038"/>
          </a:xfrm>
        </p:spPr>
        <p:txBody>
          <a:bodyPr/>
          <a:lstStyle/>
          <a:p>
            <a:r>
              <a:rPr lang="en-US" dirty="0" smtClean="0"/>
              <a:t>What’s new with DEO ESP</a:t>
            </a:r>
            <a:endParaRPr lang="en-US" dirty="0"/>
          </a:p>
        </p:txBody>
      </p:sp>
      <p:sp>
        <p:nvSpPr>
          <p:cNvPr id="3" name="Content Placeholder 2"/>
          <p:cNvSpPr>
            <a:spLocks noGrp="1"/>
          </p:cNvSpPr>
          <p:nvPr>
            <p:ph idx="1"/>
          </p:nvPr>
        </p:nvSpPr>
        <p:spPr/>
        <p:txBody>
          <a:bodyPr/>
          <a:lstStyle/>
          <a:p>
            <a:r>
              <a:rPr lang="en-US" dirty="0" smtClean="0"/>
              <a:t>On Oct 24, 2011, Duke Energy Ohio reaches new ESP settlement with PUCO and all parties for the term of  Jan 2012 till May 2015.</a:t>
            </a:r>
          </a:p>
          <a:p>
            <a:endParaRPr lang="en-US" dirty="0" smtClean="0"/>
          </a:p>
          <a:p>
            <a:pPr>
              <a:buNone/>
            </a:pPr>
            <a:endParaRPr lang="en-US" b="1" u="sng" dirty="0" smtClean="0"/>
          </a:p>
          <a:p>
            <a:pPr>
              <a:buNone/>
            </a:pPr>
            <a:r>
              <a:rPr lang="en-US" b="1" u="sng" dirty="0" smtClean="0"/>
              <a:t>By-passable portion:</a:t>
            </a:r>
          </a:p>
          <a:p>
            <a:r>
              <a:rPr lang="en-US" sz="1600" dirty="0" smtClean="0">
                <a:cs typeface="Times New Roman" pitchFamily="18" charset="0"/>
              </a:rPr>
              <a:t>DEO will procure all of its energy, capacity, ancillary and other costs associated with serving SSO through 5 descending-clock auctions;</a:t>
            </a:r>
          </a:p>
          <a:p>
            <a:r>
              <a:rPr lang="en-US" sz="1600" dirty="0" smtClean="0">
                <a:cs typeface="Times New Roman" pitchFamily="18" charset="0"/>
              </a:rPr>
              <a:t>PTC for each individual customer will be determined by averaging auction clearing prices;</a:t>
            </a:r>
          </a:p>
          <a:p>
            <a:r>
              <a:rPr lang="en-US" sz="1600" dirty="0" smtClean="0">
                <a:cs typeface="Times New Roman" pitchFamily="18" charset="0"/>
              </a:rPr>
              <a:t>PTC is set for Jan 2012 till May 2013, with minor true-up adjustment; 84% is set for June 13 till May 2014 &amp; 50% is set for June 14 till May 15.</a:t>
            </a:r>
          </a:p>
          <a:p>
            <a:pPr>
              <a:buNone/>
            </a:pPr>
            <a:endParaRPr lang="en-US" dirty="0" smtClean="0">
              <a:cs typeface="Times New Roman" pitchFamily="18" charset="0"/>
            </a:endParaRPr>
          </a:p>
          <a:p>
            <a:pPr>
              <a:buNone/>
            </a:pPr>
            <a:r>
              <a:rPr lang="en-US" b="1" u="sng" dirty="0" smtClean="0"/>
              <a:t>Non-by-passable portion:</a:t>
            </a:r>
          </a:p>
          <a:p>
            <a:r>
              <a:rPr lang="en-US" sz="1600" dirty="0" smtClean="0">
                <a:cs typeface="Times New Roman" pitchFamily="18" charset="0"/>
              </a:rPr>
              <a:t>Network Integrated Transmission Services (NITS) will be collected through BTR rider from utility bill;</a:t>
            </a:r>
          </a:p>
          <a:p>
            <a:r>
              <a:rPr lang="en-US" sz="1600" dirty="0" smtClean="0">
                <a:cs typeface="Times New Roman" pitchFamily="18" charset="0"/>
              </a:rPr>
              <a:t>Rider Load Factor Adjustment (LFA): impact customers under rate of DS, DP and TS, demand charge @ $8/KW/month and a energy credit of $0.020961/KWh;</a:t>
            </a:r>
          </a:p>
          <a:p>
            <a:r>
              <a:rPr lang="en-US" sz="1600" dirty="0" smtClean="0">
                <a:cs typeface="Times New Roman" pitchFamily="18" charset="0"/>
              </a:rPr>
              <a:t>Transmission voltage customers, bigger than 10MW, can elect to nominate part of their load to interruption through DEO.</a:t>
            </a:r>
          </a:p>
          <a:p>
            <a:pPr lvl="1"/>
            <a:endParaRPr lang="en-US" dirty="0" smtClean="0">
              <a:cs typeface="Times New Roman" pitchFamily="18" charset="0"/>
            </a:endParaRPr>
          </a:p>
          <a:p>
            <a:endParaRPr lang="en-US" b="1" u="sng"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4</a:t>
            </a:fld>
            <a:endParaRPr lang="en-US" dirty="0"/>
          </a:p>
        </p:txBody>
      </p:sp>
      <p:sp>
        <p:nvSpPr>
          <p:cNvPr id="5" name="Title 1"/>
          <p:cNvSpPr txBox="1">
            <a:spLocks/>
          </p:cNvSpPr>
          <p:nvPr/>
        </p:nvSpPr>
        <p:spPr bwMode="auto">
          <a:xfrm>
            <a:off x="533400" y="19812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6BB9"/>
                </a:solidFill>
                <a:effectLst/>
                <a:uLnTx/>
                <a:uFillTx/>
                <a:latin typeface="+mj-lt"/>
                <a:ea typeface="+mj-ea"/>
                <a:cs typeface="+mj-cs"/>
              </a:rPr>
              <a:t>What does this mean to you?</a:t>
            </a:r>
            <a:endParaRPr kumimoji="0" lang="en-US" sz="2000" b="1" i="0" u="none" strike="noStrike" kern="0" cap="none" spc="0" normalizeH="0" baseline="0" noProof="0" dirty="0">
              <a:ln>
                <a:noFill/>
              </a:ln>
              <a:solidFill>
                <a:srgbClr val="006BB9"/>
              </a:solidFill>
              <a:effectLst/>
              <a:uLnTx/>
              <a:uFillTx/>
              <a:latin typeface="+mj-lt"/>
              <a:ea typeface="+mj-ea"/>
              <a:cs typeface="+mj-cs"/>
            </a:endParaRP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PJM Market</a:t>
            </a:r>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5</a:t>
            </a:fld>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5334000" y="1295400"/>
            <a:ext cx="3140598" cy="16764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5105400" y="3276600"/>
            <a:ext cx="3733800" cy="2863299"/>
          </a:xfrm>
          <a:prstGeom prst="rect">
            <a:avLst/>
          </a:prstGeom>
          <a:noFill/>
          <a:ln w="9525">
            <a:noFill/>
            <a:miter lim="800000"/>
            <a:headEnd/>
            <a:tailEnd/>
          </a:ln>
          <a:effectLst/>
        </p:spPr>
      </p:pic>
      <p:sp>
        <p:nvSpPr>
          <p:cNvPr id="8" name="TextBox 7"/>
          <p:cNvSpPr txBox="1"/>
          <p:nvPr/>
        </p:nvSpPr>
        <p:spPr>
          <a:xfrm>
            <a:off x="609600" y="1524000"/>
            <a:ext cx="4191000" cy="3970318"/>
          </a:xfrm>
          <a:prstGeom prst="rect">
            <a:avLst/>
          </a:prstGeom>
          <a:noFill/>
        </p:spPr>
        <p:txBody>
          <a:bodyPr wrap="square" rtlCol="0">
            <a:spAutoFit/>
          </a:bodyPr>
          <a:lstStyle/>
          <a:p>
            <a:pPr>
              <a:buFont typeface="Arial" pitchFamily="34" charset="0"/>
              <a:buChar char="•"/>
            </a:pPr>
            <a:r>
              <a:rPr lang="en-US" dirty="0" smtClean="0"/>
              <a:t>Energy market operates much like MISO and consists of Day-Ahead and real-time markets;</a:t>
            </a:r>
          </a:p>
          <a:p>
            <a:pPr>
              <a:buFont typeface="Arial" pitchFamily="34" charset="0"/>
              <a:buChar char="•"/>
            </a:pPr>
            <a:endParaRPr lang="en-US" dirty="0" smtClean="0"/>
          </a:p>
          <a:p>
            <a:pPr>
              <a:buFont typeface="Arial" pitchFamily="34" charset="0"/>
              <a:buChar char="•"/>
            </a:pPr>
            <a:r>
              <a:rPr lang="en-US" dirty="0" smtClean="0"/>
              <a:t>Capacity-”iron in the ground”-to ensure that the demand for electricity can be met at all times;</a:t>
            </a:r>
          </a:p>
          <a:p>
            <a:pPr>
              <a:buFont typeface="Arial" pitchFamily="34" charset="0"/>
              <a:buChar char="•"/>
            </a:pPr>
            <a:endParaRPr lang="en-US" dirty="0" smtClean="0"/>
          </a:p>
          <a:p>
            <a:pPr>
              <a:buFont typeface="Arial" pitchFamily="34" charset="0"/>
              <a:buChar char="•"/>
            </a:pPr>
            <a:r>
              <a:rPr lang="en-US" dirty="0" smtClean="0"/>
              <a:t>Capacity pricing-PJM procures capacity 3 years ahead through auction</a:t>
            </a:r>
          </a:p>
          <a:p>
            <a:pPr lvl="1">
              <a:buFont typeface="Arial" pitchFamily="34" charset="0"/>
              <a:buChar char="•"/>
            </a:pPr>
            <a:r>
              <a:rPr lang="en-US" dirty="0" smtClean="0"/>
              <a:t>The auction to determine the capacity pricing for June 2015 – May 2016 cleared May 2012.</a:t>
            </a:r>
          </a:p>
          <a:p>
            <a:endParaRPr lang="en-US" dirty="0" smtClean="0"/>
          </a:p>
          <a:p>
            <a:endParaRPr lang="en-US" dirty="0" smtClean="0"/>
          </a:p>
          <a:p>
            <a:endParaRPr lang="en-US" dirty="0"/>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Capacity?</a:t>
            </a:r>
            <a:endParaRPr lang="en-US" dirty="0"/>
          </a:p>
        </p:txBody>
      </p:sp>
      <p:sp>
        <p:nvSpPr>
          <p:cNvPr id="3" name="Content Placeholder 2"/>
          <p:cNvSpPr>
            <a:spLocks noGrp="1"/>
          </p:cNvSpPr>
          <p:nvPr>
            <p:ph idx="1"/>
          </p:nvPr>
        </p:nvSpPr>
        <p:spPr>
          <a:xfrm>
            <a:off x="533400" y="1219200"/>
            <a:ext cx="8229600" cy="2438400"/>
          </a:xfrm>
        </p:spPr>
        <p:txBody>
          <a:bodyPr/>
          <a:lstStyle/>
          <a:p>
            <a:r>
              <a:rPr lang="en-US" sz="1800" dirty="0" smtClean="0"/>
              <a:t>You can either purchase a factory, or purchase the factory’s output.</a:t>
            </a:r>
          </a:p>
          <a:p>
            <a:r>
              <a:rPr lang="en-US" sz="1800" dirty="0" smtClean="0"/>
              <a:t>When you purchase the factory’s output, there is implicitly some “value of the factory” </a:t>
            </a:r>
            <a:r>
              <a:rPr lang="en-US" sz="1800" u="sng" dirty="0" smtClean="0"/>
              <a:t>embedded</a:t>
            </a:r>
            <a:r>
              <a:rPr lang="en-US" sz="1800" dirty="0" smtClean="0"/>
              <a:t> in the price, but it is rare to pay a separate price for the factory’s productive capability.</a:t>
            </a:r>
          </a:p>
          <a:p>
            <a:r>
              <a:rPr lang="en-US" sz="1800" dirty="0" smtClean="0"/>
              <a:t>The electric power industry has made a clear distinction between the value of “energy” produced from a power plant and the value of “capacity,” which is the ability of a power plant to generate electric energy.  </a:t>
            </a:r>
          </a:p>
          <a:p>
            <a:r>
              <a:rPr lang="en-US" sz="1800" dirty="0" smtClean="0"/>
              <a:t>In today’s competitive markets variable prices are not high enough to induce investors to build new power plants. In order to compensate power plant owners for their investment in generating assets, a separate “demand” or “capacity” charge is paid by customers.</a:t>
            </a:r>
          </a:p>
          <a:p>
            <a:endParaRPr lang="en-US" sz="1800" dirty="0" smtClean="0"/>
          </a:p>
          <a:p>
            <a:endParaRPr lang="en-US" sz="1800" dirty="0" smtClean="0"/>
          </a:p>
          <a:p>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6</a:t>
            </a:fld>
            <a:endParaRPr lang="en-US" dirty="0"/>
          </a:p>
        </p:txBody>
      </p:sp>
      <p:graphicFrame>
        <p:nvGraphicFramePr>
          <p:cNvPr id="18" name="Chart 17"/>
          <p:cNvGraphicFramePr/>
          <p:nvPr/>
        </p:nvGraphicFramePr>
        <p:xfrm>
          <a:off x="914400" y="4191000"/>
          <a:ext cx="3733800" cy="2342984"/>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19"/>
          <p:cNvPicPr/>
          <p:nvPr/>
        </p:nvPicPr>
        <p:blipFill>
          <a:blip r:embed="rId4" cstate="print"/>
          <a:srcRect/>
          <a:stretch>
            <a:fillRect/>
          </a:stretch>
        </p:blipFill>
        <p:spPr bwMode="auto">
          <a:xfrm>
            <a:off x="5105400" y="4191000"/>
            <a:ext cx="3255132" cy="2276933"/>
          </a:xfrm>
          <a:prstGeom prst="rect">
            <a:avLst/>
          </a:prstGeom>
          <a:noFill/>
        </p:spPr>
      </p:pic>
      <p:sp>
        <p:nvSpPr>
          <p:cNvPr id="21" name="Title 1"/>
          <p:cNvSpPr txBox="1">
            <a:spLocks/>
          </p:cNvSpPr>
          <p:nvPr/>
        </p:nvSpPr>
        <p:spPr bwMode="auto">
          <a:xfrm>
            <a:off x="609600" y="35814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000" b="1" kern="0" dirty="0" smtClean="0">
                <a:solidFill>
                  <a:srgbClr val="006BB9"/>
                </a:solidFill>
                <a:latin typeface="+mj-lt"/>
                <a:ea typeface="+mj-ea"/>
                <a:cs typeface="+mj-cs"/>
              </a:rPr>
              <a:t>How is it Changing</a:t>
            </a:r>
            <a:r>
              <a:rPr kumimoji="0" lang="en-US" sz="2000" b="1" i="0" u="none" strike="noStrike" kern="0" cap="none" spc="0" normalizeH="0" baseline="0" noProof="0" dirty="0" smtClean="0">
                <a:ln>
                  <a:noFill/>
                </a:ln>
                <a:solidFill>
                  <a:srgbClr val="006BB9"/>
                </a:solidFill>
                <a:effectLst/>
                <a:uLnTx/>
                <a:uFillTx/>
                <a:latin typeface="+mj-lt"/>
                <a:ea typeface="+mj-ea"/>
                <a:cs typeface="+mj-cs"/>
              </a:rPr>
              <a:t>?</a:t>
            </a:r>
            <a:endParaRPr kumimoji="0" lang="en-US" sz="2000" b="1" i="0" u="none" strike="noStrike" kern="0" cap="none" spc="0" normalizeH="0" baseline="0" noProof="0" dirty="0">
              <a:ln>
                <a:noFill/>
              </a:ln>
              <a:solidFill>
                <a:srgbClr val="006BB9"/>
              </a:solidFill>
              <a:effectLst/>
              <a:uLnTx/>
              <a:uFillTx/>
              <a:latin typeface="+mj-lt"/>
              <a:ea typeface="+mj-ea"/>
              <a:cs typeface="+mj-cs"/>
            </a:endParaRPr>
          </a:p>
        </p:txBody>
      </p:sp>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Your Capacity Obligation</a:t>
            </a:r>
            <a:endParaRPr lang="en-US" dirty="0"/>
          </a:p>
        </p:txBody>
      </p:sp>
      <p:sp>
        <p:nvSpPr>
          <p:cNvPr id="3" name="Content Placeholder 2"/>
          <p:cNvSpPr>
            <a:spLocks noGrp="1"/>
          </p:cNvSpPr>
          <p:nvPr>
            <p:ph idx="1"/>
          </p:nvPr>
        </p:nvSpPr>
        <p:spPr>
          <a:xfrm>
            <a:off x="533400" y="1371600"/>
            <a:ext cx="8229600" cy="2438400"/>
          </a:xfrm>
        </p:spPr>
        <p:txBody>
          <a:bodyPr/>
          <a:lstStyle/>
          <a:p>
            <a:r>
              <a:rPr lang="en-US" sz="1800" dirty="0" smtClean="0"/>
              <a:t>PJM Planning year runs June 1 – May 31 of each year.</a:t>
            </a:r>
          </a:p>
          <a:p>
            <a:r>
              <a:rPr lang="en-US" sz="1800" dirty="0" smtClean="0"/>
              <a:t>Peak Load Contribution (PLC)</a:t>
            </a:r>
          </a:p>
          <a:p>
            <a:pPr lvl="1"/>
            <a:r>
              <a:rPr lang="en-US" sz="1800" dirty="0" smtClean="0"/>
              <a:t>Determined by individual electric account</a:t>
            </a:r>
          </a:p>
          <a:p>
            <a:pPr lvl="1"/>
            <a:r>
              <a:rPr lang="en-US" sz="1800" dirty="0" smtClean="0"/>
              <a:t>Is the customer coincidental contribution to the PJM entire system peak demand</a:t>
            </a:r>
          </a:p>
          <a:p>
            <a:pPr lvl="1"/>
            <a:r>
              <a:rPr lang="en-US" sz="1800" dirty="0" smtClean="0"/>
              <a:t>PJM utilizes a “look-back” function to determine the PLC</a:t>
            </a:r>
          </a:p>
          <a:p>
            <a:pPr lvl="1"/>
            <a:r>
              <a:rPr lang="en-US" sz="1800" dirty="0" smtClean="0"/>
              <a:t>“Historically” is a summer peaking system</a:t>
            </a:r>
          </a:p>
          <a:p>
            <a:pPr lvl="1"/>
            <a:r>
              <a:rPr lang="en-US" sz="1800" dirty="0" smtClean="0"/>
              <a:t>“Historically” happens during on-peak hours in the months of June, July and August</a:t>
            </a:r>
          </a:p>
          <a:p>
            <a:pPr lvl="1"/>
            <a:r>
              <a:rPr lang="en-US" sz="1800" dirty="0" smtClean="0"/>
              <a:t>Derived by averaging a customer’s five (5) hourly coincidental customer peaks</a:t>
            </a:r>
          </a:p>
          <a:p>
            <a:pPr lvl="1"/>
            <a:r>
              <a:rPr lang="en-US" sz="1800" dirty="0" smtClean="0"/>
              <a:t>Set for the entire planning year. </a:t>
            </a:r>
          </a:p>
          <a:p>
            <a:pPr lvl="1"/>
            <a:r>
              <a:rPr lang="en-US" sz="1800" dirty="0" smtClean="0"/>
              <a:t>Your five (5) summer 2012 peaks will determine your June 2013 till May 2014 capacity payment.</a:t>
            </a:r>
          </a:p>
          <a:p>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7</a:t>
            </a:fld>
            <a:endParaRPr lang="en-US" dirty="0"/>
          </a:p>
        </p:txBody>
      </p:sp>
      <p:sp>
        <p:nvSpPr>
          <p:cNvPr id="14" name="Rectangle 13"/>
          <p:cNvSpPr/>
          <p:nvPr/>
        </p:nvSpPr>
        <p:spPr>
          <a:xfrm>
            <a:off x="762000" y="4724400"/>
            <a:ext cx="2514600" cy="1600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2010 Peak Hours</a:t>
            </a:r>
          </a:p>
          <a:p>
            <a:r>
              <a:rPr lang="en-US" sz="1600" dirty="0" smtClean="0">
                <a:solidFill>
                  <a:schemeClr val="tx1"/>
                </a:solidFill>
              </a:rPr>
              <a:t>Peak Day 1 - 7/6/10 @ 17:00</a:t>
            </a:r>
          </a:p>
          <a:p>
            <a:r>
              <a:rPr lang="en-US" sz="1600" dirty="0" smtClean="0">
                <a:solidFill>
                  <a:schemeClr val="tx1"/>
                </a:solidFill>
              </a:rPr>
              <a:t>Peak Day 2 - 7/7/10 @ 17:00</a:t>
            </a:r>
          </a:p>
          <a:p>
            <a:r>
              <a:rPr lang="en-US" sz="1600" dirty="0" smtClean="0">
                <a:solidFill>
                  <a:schemeClr val="tx1"/>
                </a:solidFill>
              </a:rPr>
              <a:t>Peak Day 3 - 7/23/10 @ 17:00</a:t>
            </a:r>
          </a:p>
          <a:p>
            <a:r>
              <a:rPr lang="en-US" sz="1600" dirty="0" smtClean="0">
                <a:solidFill>
                  <a:schemeClr val="tx1"/>
                </a:solidFill>
              </a:rPr>
              <a:t>Peak Day 4 - 8/10/10 @ 17:00</a:t>
            </a:r>
          </a:p>
          <a:p>
            <a:r>
              <a:rPr lang="en-US" sz="1600" dirty="0" smtClean="0">
                <a:solidFill>
                  <a:schemeClr val="tx1"/>
                </a:solidFill>
              </a:rPr>
              <a:t>Peak Day 5 - 8/11/10 @ 17:00</a:t>
            </a:r>
            <a:endParaRPr lang="en-US" sz="1600" u="sng" dirty="0" smtClean="0">
              <a:solidFill>
                <a:schemeClr val="tx1"/>
              </a:solidFill>
            </a:endParaRPr>
          </a:p>
        </p:txBody>
      </p:sp>
      <p:sp>
        <p:nvSpPr>
          <p:cNvPr id="16" name="Rectangle 15"/>
          <p:cNvSpPr/>
          <p:nvPr/>
        </p:nvSpPr>
        <p:spPr>
          <a:xfrm>
            <a:off x="3581400" y="4724400"/>
            <a:ext cx="2459019" cy="1600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2011 Peak Hours</a:t>
            </a:r>
          </a:p>
          <a:p>
            <a:r>
              <a:rPr lang="en-US" sz="1600" dirty="0" smtClean="0">
                <a:solidFill>
                  <a:schemeClr val="tx1"/>
                </a:solidFill>
              </a:rPr>
              <a:t>Peak Day 1 - 6/8/11 @ 17:00</a:t>
            </a:r>
          </a:p>
          <a:p>
            <a:r>
              <a:rPr lang="en-US" sz="1600" dirty="0" smtClean="0">
                <a:solidFill>
                  <a:schemeClr val="tx1"/>
                </a:solidFill>
              </a:rPr>
              <a:t>Peak Day 2 - 7/19/11 @ 17:00</a:t>
            </a:r>
          </a:p>
          <a:p>
            <a:r>
              <a:rPr lang="en-US" sz="1600" dirty="0" smtClean="0">
                <a:solidFill>
                  <a:schemeClr val="tx1"/>
                </a:solidFill>
              </a:rPr>
              <a:t>Peak Day 3 - 7/20/11 @ 17:00</a:t>
            </a:r>
          </a:p>
          <a:p>
            <a:r>
              <a:rPr lang="en-US" sz="1600" dirty="0" smtClean="0">
                <a:solidFill>
                  <a:schemeClr val="tx1"/>
                </a:solidFill>
              </a:rPr>
              <a:t>Peak Day 4 - 7/21/11 @ 17:00</a:t>
            </a:r>
          </a:p>
          <a:p>
            <a:r>
              <a:rPr lang="en-US" sz="1600" dirty="0" smtClean="0">
                <a:solidFill>
                  <a:schemeClr val="tx1"/>
                </a:solidFill>
              </a:rPr>
              <a:t>Peak Day 5 - 7/22/11 @ 15:00</a:t>
            </a:r>
            <a:endParaRPr lang="en-US" sz="1600" u="sng" dirty="0" smtClean="0">
              <a:solidFill>
                <a:schemeClr val="tx1"/>
              </a:solidFill>
            </a:endParaRPr>
          </a:p>
        </p:txBody>
      </p:sp>
      <p:sp>
        <p:nvSpPr>
          <p:cNvPr id="17" name="Rectangle 16"/>
          <p:cNvSpPr/>
          <p:nvPr/>
        </p:nvSpPr>
        <p:spPr>
          <a:xfrm>
            <a:off x="6324600" y="4724400"/>
            <a:ext cx="2438400" cy="1600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2012 Peak Hours</a:t>
            </a:r>
          </a:p>
          <a:p>
            <a:r>
              <a:rPr lang="en-US" sz="1600" dirty="0" smtClean="0">
                <a:solidFill>
                  <a:schemeClr val="tx1"/>
                </a:solidFill>
              </a:rPr>
              <a:t>Peak Day 1 - ?</a:t>
            </a:r>
          </a:p>
          <a:p>
            <a:r>
              <a:rPr lang="en-US" sz="1600" dirty="0" smtClean="0">
                <a:solidFill>
                  <a:schemeClr val="tx1"/>
                </a:solidFill>
              </a:rPr>
              <a:t>Peak Day 2 - ?</a:t>
            </a:r>
          </a:p>
          <a:p>
            <a:r>
              <a:rPr lang="en-US" sz="1600" dirty="0" smtClean="0">
                <a:solidFill>
                  <a:schemeClr val="tx1"/>
                </a:solidFill>
              </a:rPr>
              <a:t>Peak Day 3 - ?</a:t>
            </a:r>
          </a:p>
          <a:p>
            <a:r>
              <a:rPr lang="en-US" sz="1600" dirty="0" smtClean="0">
                <a:solidFill>
                  <a:schemeClr val="tx1"/>
                </a:solidFill>
              </a:rPr>
              <a:t>Peak Day 4 - ?</a:t>
            </a:r>
          </a:p>
          <a:p>
            <a:r>
              <a:rPr lang="en-US" sz="1600" dirty="0" smtClean="0">
                <a:solidFill>
                  <a:schemeClr val="tx1"/>
                </a:solidFill>
              </a:rPr>
              <a:t>Peak Day 5 - ?</a:t>
            </a: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all this mean to me?</a:t>
            </a:r>
            <a:endParaRPr lang="en-US" dirty="0"/>
          </a:p>
        </p:txBody>
      </p:sp>
      <p:sp>
        <p:nvSpPr>
          <p:cNvPr id="3" name="Content Placeholder 2"/>
          <p:cNvSpPr>
            <a:spLocks noGrp="1"/>
          </p:cNvSpPr>
          <p:nvPr>
            <p:ph idx="1"/>
          </p:nvPr>
        </p:nvSpPr>
        <p:spPr>
          <a:xfrm>
            <a:off x="533400" y="1371600"/>
            <a:ext cx="8229600" cy="1447800"/>
          </a:xfrm>
        </p:spPr>
        <p:txBody>
          <a:bodyPr/>
          <a:lstStyle/>
          <a:p>
            <a:r>
              <a:rPr lang="en-US" sz="1800" dirty="0" smtClean="0"/>
              <a:t>Theoretically,  if you knew when the five hourly PJM system coincidental peak hours, and</a:t>
            </a:r>
          </a:p>
          <a:p>
            <a:r>
              <a:rPr lang="en-US" sz="1800" dirty="0" smtClean="0"/>
              <a:t>You could reduce your demand to zero</a:t>
            </a:r>
          </a:p>
          <a:p>
            <a:r>
              <a:rPr lang="en-US" sz="1800" dirty="0" smtClean="0"/>
              <a:t>Your “capacity” payment would be zero…</a:t>
            </a:r>
          </a:p>
          <a:p>
            <a:endParaRPr lang="en-US" sz="1800" dirty="0" smtClean="0"/>
          </a:p>
          <a:p>
            <a:endParaRPr lang="en-US" sz="1800" dirty="0" smtClean="0"/>
          </a:p>
          <a:p>
            <a:endParaRPr lang="en-US" sz="1800" dirty="0" smtClean="0"/>
          </a:p>
          <a:p>
            <a:endParaRPr lang="en-US" sz="1800" dirty="0" smtClean="0"/>
          </a:p>
          <a:p>
            <a:r>
              <a:rPr lang="en-US" sz="1800" dirty="0" smtClean="0"/>
              <a:t>First you have to predict accurately the five hourly peaks…</a:t>
            </a:r>
          </a:p>
          <a:p>
            <a:r>
              <a:rPr lang="en-US" sz="1800" dirty="0" smtClean="0"/>
              <a:t>Then getting to zero is not possible for all customers, but even peak shaving by 10% can have a significant impact on your forward pricing…</a:t>
            </a:r>
          </a:p>
          <a:p>
            <a:endParaRPr lang="en-US" sz="1800" dirty="0" smtClean="0"/>
          </a:p>
          <a:p>
            <a:endParaRPr lang="en-US" sz="1800" dirty="0" smtClean="0"/>
          </a:p>
          <a:p>
            <a:endParaRPr lang="en-US" sz="1800" dirty="0" smtClean="0"/>
          </a:p>
          <a:p>
            <a:pPr>
              <a:buNone/>
            </a:pP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8</a:t>
            </a:fld>
            <a:endParaRPr lang="en-US" dirty="0"/>
          </a:p>
        </p:txBody>
      </p:sp>
      <p:sp>
        <p:nvSpPr>
          <p:cNvPr id="8" name="Title 1"/>
          <p:cNvSpPr txBox="1">
            <a:spLocks/>
          </p:cNvSpPr>
          <p:nvPr/>
        </p:nvSpPr>
        <p:spPr bwMode="auto">
          <a:xfrm>
            <a:off x="533400" y="28194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6BB9"/>
                </a:solidFill>
                <a:effectLst/>
                <a:uLnTx/>
                <a:uFillTx/>
                <a:latin typeface="+mj-lt"/>
                <a:ea typeface="+mj-ea"/>
                <a:cs typeface="+mj-cs"/>
              </a:rPr>
              <a:t>That’s great, but I’m trying to run a plant…</a:t>
            </a:r>
            <a:endParaRPr kumimoji="0" lang="en-US" sz="2000" b="1" i="0" u="none" strike="noStrike" kern="0" cap="none" spc="0" normalizeH="0" baseline="0" noProof="0" dirty="0">
              <a:ln>
                <a:noFill/>
              </a:ln>
              <a:solidFill>
                <a:srgbClr val="006BB9"/>
              </a:solidFill>
              <a:effectLst/>
              <a:uLnTx/>
              <a:uFillTx/>
              <a:latin typeface="+mj-lt"/>
              <a:ea typeface="+mj-ea"/>
              <a:cs typeface="+mj-cs"/>
            </a:endParaRPr>
          </a:p>
        </p:txBody>
      </p:sp>
      <p:graphicFrame>
        <p:nvGraphicFramePr>
          <p:cNvPr id="9" name="Table 8"/>
          <p:cNvGraphicFramePr>
            <a:graphicFrameLocks noGrp="1"/>
          </p:cNvGraphicFramePr>
          <p:nvPr/>
        </p:nvGraphicFramePr>
        <p:xfrm>
          <a:off x="609600" y="4572002"/>
          <a:ext cx="3352800" cy="1910078"/>
        </p:xfrm>
        <a:graphic>
          <a:graphicData uri="http://schemas.openxmlformats.org/drawingml/2006/table">
            <a:tbl>
              <a:tblPr firstRow="1" bandRow="1">
                <a:tableStyleId>{5C22544A-7EE6-4342-B048-85BDC9FD1C3A}</a:tableStyleId>
              </a:tblPr>
              <a:tblGrid>
                <a:gridCol w="1117600"/>
                <a:gridCol w="1117600"/>
                <a:gridCol w="1117600"/>
              </a:tblGrid>
              <a:tr h="294218">
                <a:tc>
                  <a:txBody>
                    <a:bodyPr/>
                    <a:lstStyle/>
                    <a:p>
                      <a:pPr algn="ctr" fontAlgn="t"/>
                      <a:r>
                        <a:rPr lang="en-US" sz="900" b="1" i="0" u="none" strike="noStrike" dirty="0">
                          <a:solidFill>
                            <a:srgbClr val="000000"/>
                          </a:solidFill>
                          <a:latin typeface="Calibri"/>
                        </a:rPr>
                        <a:t>Day of Peak (region)</a:t>
                      </a:r>
                    </a:p>
                  </a:txBody>
                  <a:tcPr marL="0" marR="0" marT="0" marB="0"/>
                </a:tc>
                <a:tc>
                  <a:txBody>
                    <a:bodyPr/>
                    <a:lstStyle/>
                    <a:p>
                      <a:pPr algn="ctr" fontAlgn="t"/>
                      <a:r>
                        <a:rPr lang="en-US" sz="900" b="1" i="0" u="none" strike="noStrike" dirty="0">
                          <a:solidFill>
                            <a:srgbClr val="000000"/>
                          </a:solidFill>
                          <a:latin typeface="Calibri"/>
                        </a:rPr>
                        <a:t>Hour of Peak (region)</a:t>
                      </a:r>
                    </a:p>
                  </a:txBody>
                  <a:tcPr marL="0" marR="0" marT="0" marB="0"/>
                </a:tc>
                <a:tc>
                  <a:txBody>
                    <a:bodyPr/>
                    <a:lstStyle/>
                    <a:p>
                      <a:pPr algn="ctr" fontAlgn="t"/>
                      <a:r>
                        <a:rPr lang="en-US" sz="900" b="1" i="0" u="none" strike="noStrike">
                          <a:solidFill>
                            <a:srgbClr val="000000"/>
                          </a:solidFill>
                          <a:latin typeface="Calibri"/>
                        </a:rPr>
                        <a:t>Customer – Coincidental Peak</a:t>
                      </a:r>
                    </a:p>
                  </a:txBody>
                  <a:tcPr marL="0" marR="0" marT="0" marB="0"/>
                </a:tc>
              </a:tr>
              <a:tr h="269310">
                <a:tc>
                  <a:txBody>
                    <a:bodyPr/>
                    <a:lstStyle/>
                    <a:p>
                      <a:pPr algn="ctr" fontAlgn="t"/>
                      <a:r>
                        <a:rPr lang="en-US" sz="900" b="1" i="0" u="none" strike="noStrike">
                          <a:solidFill>
                            <a:srgbClr val="000000"/>
                          </a:solidFill>
                          <a:latin typeface="Calibri"/>
                        </a:rPr>
                        <a:t>7/6/2010</a:t>
                      </a:r>
                    </a:p>
                  </a:txBody>
                  <a:tcPr marL="0" marR="0" marT="0" marB="0"/>
                </a:tc>
                <a:tc>
                  <a:txBody>
                    <a:bodyPr/>
                    <a:lstStyle/>
                    <a:p>
                      <a:pPr algn="ctr" fontAlgn="t"/>
                      <a:r>
                        <a:rPr lang="en-US" sz="900" b="1" i="0" u="none" strike="noStrike" dirty="0">
                          <a:solidFill>
                            <a:srgbClr val="000000"/>
                          </a:solidFill>
                          <a:latin typeface="Calibri"/>
                        </a:rPr>
                        <a:t>Hour 17</a:t>
                      </a:r>
                    </a:p>
                  </a:txBody>
                  <a:tcPr marL="0" marR="0" marT="0" marB="0"/>
                </a:tc>
                <a:tc>
                  <a:txBody>
                    <a:bodyPr/>
                    <a:lstStyle/>
                    <a:p>
                      <a:pPr algn="ctr" fontAlgn="t"/>
                      <a:r>
                        <a:rPr lang="en-US" sz="900" b="1" i="0" u="none" strike="noStrike" dirty="0">
                          <a:solidFill>
                            <a:srgbClr val="000000"/>
                          </a:solidFill>
                          <a:latin typeface="Calibri"/>
                        </a:rPr>
                        <a:t>1848kW/hr</a:t>
                      </a:r>
                    </a:p>
                  </a:txBody>
                  <a:tcPr marL="0" marR="0" marT="0" marB="0"/>
                </a:tc>
              </a:tr>
              <a:tr h="269310">
                <a:tc>
                  <a:txBody>
                    <a:bodyPr/>
                    <a:lstStyle/>
                    <a:p>
                      <a:pPr algn="ctr" fontAlgn="t"/>
                      <a:r>
                        <a:rPr lang="en-US" sz="900" b="1" i="0" u="none" strike="noStrike">
                          <a:solidFill>
                            <a:srgbClr val="000000"/>
                          </a:solidFill>
                          <a:latin typeface="Calibri"/>
                        </a:rPr>
                        <a:t> 07/07/2010</a:t>
                      </a:r>
                    </a:p>
                  </a:txBody>
                  <a:tcPr marL="0" marR="0" marT="0" marB="0"/>
                </a:tc>
                <a:tc>
                  <a:txBody>
                    <a:bodyPr/>
                    <a:lstStyle/>
                    <a:p>
                      <a:pPr algn="ctr" fontAlgn="b"/>
                      <a:r>
                        <a:rPr lang="en-US" sz="900" b="1" i="0" u="none" strike="noStrike" dirty="0">
                          <a:solidFill>
                            <a:srgbClr val="000000"/>
                          </a:solidFill>
                          <a:latin typeface="Calibri"/>
                        </a:rPr>
                        <a:t>Hour 17</a:t>
                      </a:r>
                      <a:endParaRPr lang="en-US" sz="1100" b="1" i="0" u="none" strike="noStrike" dirty="0">
                        <a:solidFill>
                          <a:srgbClr val="000000"/>
                        </a:solidFill>
                        <a:latin typeface="Calibri"/>
                      </a:endParaRPr>
                    </a:p>
                  </a:txBody>
                  <a:tcPr marL="0" marR="0" marT="0" marB="0"/>
                </a:tc>
                <a:tc>
                  <a:txBody>
                    <a:bodyPr/>
                    <a:lstStyle/>
                    <a:p>
                      <a:pPr algn="ctr" fontAlgn="t"/>
                      <a:r>
                        <a:rPr lang="en-US" sz="900" b="1" i="0" u="none" strike="noStrike" dirty="0">
                          <a:solidFill>
                            <a:srgbClr val="000000"/>
                          </a:solidFill>
                          <a:latin typeface="Calibri"/>
                        </a:rPr>
                        <a:t>2034kW/hr</a:t>
                      </a:r>
                    </a:p>
                  </a:txBody>
                  <a:tcPr marL="0" marR="0" marT="0" marB="0"/>
                </a:tc>
              </a:tr>
              <a:tr h="269310">
                <a:tc>
                  <a:txBody>
                    <a:bodyPr/>
                    <a:lstStyle/>
                    <a:p>
                      <a:pPr algn="ctr" fontAlgn="t"/>
                      <a:r>
                        <a:rPr lang="en-US" sz="900" b="1" i="0" u="none" strike="noStrike">
                          <a:solidFill>
                            <a:srgbClr val="000000"/>
                          </a:solidFill>
                          <a:latin typeface="Calibri"/>
                        </a:rPr>
                        <a:t>7/23/2010</a:t>
                      </a:r>
                    </a:p>
                  </a:txBody>
                  <a:tcPr marL="0" marR="0" marT="0" marB="0"/>
                </a:tc>
                <a:tc>
                  <a:txBody>
                    <a:bodyPr/>
                    <a:lstStyle/>
                    <a:p>
                      <a:pPr algn="ctr" fontAlgn="t"/>
                      <a:r>
                        <a:rPr lang="en-US" sz="900" b="1" i="0" u="none" strike="noStrike">
                          <a:solidFill>
                            <a:srgbClr val="000000"/>
                          </a:solidFill>
                          <a:latin typeface="Calibri"/>
                        </a:rPr>
                        <a:t>Hour 17</a:t>
                      </a:r>
                    </a:p>
                  </a:txBody>
                  <a:tcPr marL="0" marR="0" marT="0" marB="0"/>
                </a:tc>
                <a:tc>
                  <a:txBody>
                    <a:bodyPr/>
                    <a:lstStyle/>
                    <a:p>
                      <a:pPr algn="ctr" fontAlgn="t"/>
                      <a:r>
                        <a:rPr lang="en-US" sz="900" b="1" i="0" u="none" strike="noStrike" dirty="0">
                          <a:solidFill>
                            <a:srgbClr val="000000"/>
                          </a:solidFill>
                          <a:latin typeface="Calibri"/>
                        </a:rPr>
                        <a:t>1743kW/hr</a:t>
                      </a:r>
                    </a:p>
                  </a:txBody>
                  <a:tcPr marL="0" marR="0" marT="0" marB="0"/>
                </a:tc>
              </a:tr>
              <a:tr h="269310">
                <a:tc>
                  <a:txBody>
                    <a:bodyPr/>
                    <a:lstStyle/>
                    <a:p>
                      <a:pPr algn="ctr" fontAlgn="t"/>
                      <a:r>
                        <a:rPr lang="en-US" sz="900" b="1" i="0" u="none" strike="noStrike">
                          <a:solidFill>
                            <a:srgbClr val="000000"/>
                          </a:solidFill>
                          <a:latin typeface="Calibri"/>
                        </a:rPr>
                        <a:t>8/10/2010</a:t>
                      </a:r>
                    </a:p>
                  </a:txBody>
                  <a:tcPr marL="0" marR="0" marT="0" marB="0"/>
                </a:tc>
                <a:tc>
                  <a:txBody>
                    <a:bodyPr/>
                    <a:lstStyle/>
                    <a:p>
                      <a:pPr algn="ctr" fontAlgn="t"/>
                      <a:r>
                        <a:rPr lang="en-US" sz="900" b="1" i="0" u="none" strike="noStrike">
                          <a:solidFill>
                            <a:srgbClr val="000000"/>
                          </a:solidFill>
                          <a:latin typeface="Calibri"/>
                        </a:rPr>
                        <a:t>Hour 17</a:t>
                      </a:r>
                    </a:p>
                  </a:txBody>
                  <a:tcPr marL="0" marR="0" marT="0" marB="0"/>
                </a:tc>
                <a:tc>
                  <a:txBody>
                    <a:bodyPr/>
                    <a:lstStyle/>
                    <a:p>
                      <a:pPr algn="ctr" fontAlgn="t"/>
                      <a:r>
                        <a:rPr lang="en-US" sz="900" b="1" i="0" u="none" strike="noStrike" dirty="0">
                          <a:solidFill>
                            <a:srgbClr val="000000"/>
                          </a:solidFill>
                          <a:latin typeface="Calibri"/>
                        </a:rPr>
                        <a:t>2022kW/hr</a:t>
                      </a:r>
                    </a:p>
                  </a:txBody>
                  <a:tcPr marL="0" marR="0" marT="0" marB="0"/>
                </a:tc>
              </a:tr>
              <a:tr h="269310">
                <a:tc>
                  <a:txBody>
                    <a:bodyPr/>
                    <a:lstStyle/>
                    <a:p>
                      <a:pPr algn="ctr" fontAlgn="t"/>
                      <a:r>
                        <a:rPr lang="en-US" sz="900" b="1" i="0" u="none" strike="noStrike">
                          <a:solidFill>
                            <a:srgbClr val="000000"/>
                          </a:solidFill>
                          <a:latin typeface="Calibri"/>
                        </a:rPr>
                        <a:t>8/11/2010</a:t>
                      </a:r>
                    </a:p>
                  </a:txBody>
                  <a:tcPr marL="0" marR="0" marT="0" marB="0"/>
                </a:tc>
                <a:tc>
                  <a:txBody>
                    <a:bodyPr/>
                    <a:lstStyle/>
                    <a:p>
                      <a:pPr algn="ctr" fontAlgn="t"/>
                      <a:r>
                        <a:rPr lang="en-US" sz="900" b="1" i="0" u="none" strike="noStrike">
                          <a:solidFill>
                            <a:srgbClr val="000000"/>
                          </a:solidFill>
                          <a:latin typeface="Calibri"/>
                        </a:rPr>
                        <a:t>Hour 17</a:t>
                      </a:r>
                    </a:p>
                  </a:txBody>
                  <a:tcPr marL="0" marR="0" marT="0" marB="0"/>
                </a:tc>
                <a:tc>
                  <a:txBody>
                    <a:bodyPr/>
                    <a:lstStyle/>
                    <a:p>
                      <a:pPr algn="ctr" fontAlgn="t"/>
                      <a:r>
                        <a:rPr lang="en-US" sz="900" b="1" i="0" u="none" strike="noStrike" dirty="0">
                          <a:solidFill>
                            <a:srgbClr val="000000"/>
                          </a:solidFill>
                          <a:latin typeface="Calibri"/>
                        </a:rPr>
                        <a:t>1702kW/hr</a:t>
                      </a:r>
                    </a:p>
                  </a:txBody>
                  <a:tcPr marL="0" marR="0" marT="0" marB="0"/>
                </a:tc>
              </a:tr>
              <a:tr h="269310">
                <a:tc>
                  <a:txBody>
                    <a:bodyPr/>
                    <a:lstStyle/>
                    <a:p>
                      <a:pPr algn="ctr" fontAlgn="t"/>
                      <a:r>
                        <a:rPr lang="en-US" sz="900" b="1" i="0" u="none" strike="noStrike">
                          <a:solidFill>
                            <a:srgbClr val="000000"/>
                          </a:solidFill>
                          <a:latin typeface="Calibri"/>
                        </a:rPr>
                        <a:t> </a:t>
                      </a:r>
                    </a:p>
                  </a:txBody>
                  <a:tcPr marL="0" marR="0" marT="0" marB="0"/>
                </a:tc>
                <a:tc>
                  <a:txBody>
                    <a:bodyPr/>
                    <a:lstStyle/>
                    <a:p>
                      <a:pPr algn="ctr" fontAlgn="t"/>
                      <a:r>
                        <a:rPr lang="en-US" sz="900" b="1" i="0" u="none" strike="noStrike">
                          <a:solidFill>
                            <a:srgbClr val="000000"/>
                          </a:solidFill>
                          <a:latin typeface="Calibri"/>
                        </a:rPr>
                        <a:t> </a:t>
                      </a:r>
                    </a:p>
                  </a:txBody>
                  <a:tcPr marL="0" marR="0" marT="0" marB="0"/>
                </a:tc>
                <a:tc>
                  <a:txBody>
                    <a:bodyPr/>
                    <a:lstStyle/>
                    <a:p>
                      <a:pPr algn="ctr" fontAlgn="t"/>
                      <a:r>
                        <a:rPr lang="en-US" sz="900" b="1" i="0" u="none" strike="noStrike" dirty="0">
                          <a:solidFill>
                            <a:srgbClr val="000000"/>
                          </a:solidFill>
                          <a:latin typeface="Calibri"/>
                        </a:rPr>
                        <a:t>1870kW/hr average</a:t>
                      </a:r>
                    </a:p>
                  </a:txBody>
                  <a:tcPr marL="0" marR="0" marT="0" marB="0"/>
                </a:tc>
              </a:tr>
            </a:tbl>
          </a:graphicData>
        </a:graphic>
      </p:graphicFrame>
      <p:pic>
        <p:nvPicPr>
          <p:cNvPr id="11" name="Picture 10"/>
          <p:cNvPicPr/>
          <p:nvPr/>
        </p:nvPicPr>
        <p:blipFill>
          <a:blip r:embed="rId3" cstate="print"/>
          <a:srcRect/>
          <a:stretch>
            <a:fillRect/>
          </a:stretch>
        </p:blipFill>
        <p:spPr bwMode="auto">
          <a:xfrm>
            <a:off x="4572000" y="4800600"/>
            <a:ext cx="3657600" cy="1066800"/>
          </a:xfrm>
          <a:prstGeom prst="rect">
            <a:avLst/>
          </a:prstGeom>
          <a:noFill/>
          <a:ln w="9525">
            <a:noFill/>
            <a:miter lim="800000"/>
            <a:headEnd/>
            <a:tailEnd/>
          </a:ln>
        </p:spPr>
      </p:pic>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08038"/>
          </a:xfrm>
        </p:spPr>
        <p:txBody>
          <a:bodyPr/>
          <a:lstStyle/>
          <a:p>
            <a:r>
              <a:rPr lang="en-US" dirty="0" smtClean="0"/>
              <a:t>What about Demand Response…  How does that fit in?</a:t>
            </a:r>
            <a:endParaRPr lang="en-US" dirty="0"/>
          </a:p>
        </p:txBody>
      </p:sp>
      <p:sp>
        <p:nvSpPr>
          <p:cNvPr id="3" name="Content Placeholder 2"/>
          <p:cNvSpPr>
            <a:spLocks noGrp="1"/>
          </p:cNvSpPr>
          <p:nvPr>
            <p:ph idx="1"/>
          </p:nvPr>
        </p:nvSpPr>
        <p:spPr>
          <a:xfrm>
            <a:off x="533400" y="1905000"/>
            <a:ext cx="8229600" cy="4419600"/>
          </a:xfrm>
        </p:spPr>
        <p:txBody>
          <a:bodyPr/>
          <a:lstStyle/>
          <a:p>
            <a:r>
              <a:rPr lang="en-US" sz="1800" dirty="0" smtClean="0"/>
              <a:t>If you currently participant in Duke Energy Ohio’s Demand Response program, then managing your PLC down to zero may not be in your best interest.</a:t>
            </a:r>
          </a:p>
          <a:p>
            <a:endParaRPr lang="en-US" sz="1800" dirty="0" smtClean="0"/>
          </a:p>
          <a:p>
            <a:r>
              <a:rPr lang="en-US" sz="1800" dirty="0" smtClean="0"/>
              <a:t>Your Demand Response payment is based on your PLC.</a:t>
            </a:r>
          </a:p>
          <a:p>
            <a:endParaRPr lang="en-US" sz="1800" dirty="0" smtClean="0"/>
          </a:p>
          <a:p>
            <a:r>
              <a:rPr lang="en-US" sz="1800" dirty="0" smtClean="0"/>
              <a:t>You need to align your energy supply with a trusted energy advisor that can help navigate you through these different options to choose the best mix for your business.</a:t>
            </a:r>
          </a:p>
          <a:p>
            <a:endParaRPr lang="en-US" sz="1800" dirty="0" smtClean="0"/>
          </a:p>
          <a:p>
            <a:endParaRPr lang="en-US" sz="1800" dirty="0" smtClean="0"/>
          </a:p>
          <a:p>
            <a:endParaRPr lang="en-US" sz="1800" dirty="0" smtClean="0"/>
          </a:p>
          <a:p>
            <a:pPr>
              <a:buNone/>
            </a:pP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2AAB287-0311-41C1-8E96-362C8B9DBA39}" type="slidenum">
              <a:rPr lang="en-US" smtClean="0"/>
              <a:pPr>
                <a:defRPr/>
              </a:pPr>
              <a:t>9</a:t>
            </a:fld>
            <a:endParaRPr lang="en-US" dirty="0"/>
          </a:p>
        </p:txBody>
      </p:sp>
    </p:spTree>
  </p:cSld>
  <p:clrMapOvr>
    <a:masterClrMapping/>
  </p:clrMapOvr>
  <p:transition>
    <p:randomBar dir="vert"/>
  </p:transition>
</p:sld>
</file>

<file path=ppt/theme/theme1.xml><?xml version="1.0" encoding="utf-8"?>
<a:theme xmlns:a="http://schemas.openxmlformats.org/drawingml/2006/main" name="Default Design">
  <a:themeElements>
    <a:clrScheme name="Default Design 13">
      <a:dk1>
        <a:srgbClr val="333333"/>
      </a:dk1>
      <a:lt1>
        <a:srgbClr val="FFFFFF"/>
      </a:lt1>
      <a:dk2>
        <a:srgbClr val="333333"/>
      </a:dk2>
      <a:lt2>
        <a:srgbClr val="808080"/>
      </a:lt2>
      <a:accent1>
        <a:srgbClr val="006BB6"/>
      </a:accent1>
      <a:accent2>
        <a:srgbClr val="FF0000"/>
      </a:accent2>
      <a:accent3>
        <a:srgbClr val="FFFFFF"/>
      </a:accent3>
      <a:accent4>
        <a:srgbClr val="2A2A2A"/>
      </a:accent4>
      <a:accent5>
        <a:srgbClr val="AABAD7"/>
      </a:accent5>
      <a:accent6>
        <a:srgbClr val="E70000"/>
      </a:accent6>
      <a:hlink>
        <a:srgbClr val="6E2F93"/>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333333"/>
        </a:dk2>
        <a:lt2>
          <a:srgbClr val="808080"/>
        </a:lt2>
        <a:accent1>
          <a:srgbClr val="006BB6"/>
        </a:accent1>
        <a:accent2>
          <a:srgbClr val="FF0000"/>
        </a:accent2>
        <a:accent3>
          <a:srgbClr val="FFFFFF"/>
        </a:accent3>
        <a:accent4>
          <a:srgbClr val="2A2A2A"/>
        </a:accent4>
        <a:accent5>
          <a:srgbClr val="AABAD7"/>
        </a:accent5>
        <a:accent6>
          <a:srgbClr val="E70000"/>
        </a:accent6>
        <a:hlink>
          <a:srgbClr val="6E2F9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10453</TotalTime>
  <Words>1399</Words>
  <Application>Microsoft Office PowerPoint</Application>
  <PresentationFormat>On-screen Show (4:3)</PresentationFormat>
  <Paragraphs>200</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1</vt:i4>
      </vt:variant>
      <vt:variant>
        <vt:lpstr>Slide Titles</vt:lpstr>
      </vt:variant>
      <vt:variant>
        <vt:i4>18</vt:i4>
      </vt:variant>
    </vt:vector>
  </HeadingPairs>
  <TitlesOfParts>
    <vt:vector size="25" baseType="lpstr">
      <vt:lpstr>Arial</vt:lpstr>
      <vt:lpstr>Arial Narrow</vt:lpstr>
      <vt:lpstr>Calibri</vt:lpstr>
      <vt:lpstr>Times New Roman</vt:lpstr>
      <vt:lpstr>Wingdings</vt:lpstr>
      <vt:lpstr>Default Design</vt:lpstr>
      <vt:lpstr>\\Cincyfile1\non-reg\Commmercial Analytics\Rich 2.0\Daily\Charts.xlsx!Coal-Prod_Chart</vt:lpstr>
      <vt:lpstr> Electric Market Update</vt:lpstr>
      <vt:lpstr> Agenda</vt:lpstr>
      <vt:lpstr> Who is Duke Energy Retail</vt:lpstr>
      <vt:lpstr>What’s new with DEO ESP</vt:lpstr>
      <vt:lpstr>Understanding the PJM Market</vt:lpstr>
      <vt:lpstr>What is Capacity?</vt:lpstr>
      <vt:lpstr>Calculating Your Capacity Obligation</vt:lpstr>
      <vt:lpstr>What does all this mean to me?</vt:lpstr>
      <vt:lpstr>What about Demand Response…  How does that fit in?</vt:lpstr>
      <vt:lpstr>PowerPoint Presentation</vt:lpstr>
      <vt:lpstr>Generation by Fuel</vt:lpstr>
      <vt:lpstr>Natural Gas Storage</vt:lpstr>
      <vt:lpstr>Natural Gas Pricing</vt:lpstr>
      <vt:lpstr>Coal Pricing</vt:lpstr>
      <vt:lpstr>US Coal Production</vt:lpstr>
      <vt:lpstr>Coal Production</vt:lpstr>
      <vt:lpstr> Summary</vt:lpstr>
      <vt:lpstr>Questions</vt:lpstr>
    </vt:vector>
  </TitlesOfParts>
  <Company>Duke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Matt Brodnick</cp:lastModifiedBy>
  <cp:revision>615</cp:revision>
  <dcterms:created xsi:type="dcterms:W3CDTF">2008-01-24T20:04:53Z</dcterms:created>
  <dcterms:modified xsi:type="dcterms:W3CDTF">2016-11-15T17:36:44Z</dcterms:modified>
</cp:coreProperties>
</file>