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66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1A1"/>
    <a:srgbClr val="700017"/>
    <a:srgbClr val="F2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7B2BD-CCDD-493B-A8F0-22D2F4A4BF6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0185BB-2E06-430F-94D6-D0FD4B6E8FD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RELIABILITY</a:t>
          </a:r>
          <a:endParaRPr lang="en-US" dirty="0"/>
        </a:p>
      </dgm:t>
    </dgm:pt>
    <dgm:pt modelId="{68731B55-75CA-45C2-9C97-E44B19C99AE0}" type="parTrans" cxnId="{4369EE9C-6A28-46A0-ACAC-F65EEFAF2635}">
      <dgm:prSet/>
      <dgm:spPr/>
      <dgm:t>
        <a:bodyPr/>
        <a:lstStyle/>
        <a:p>
          <a:endParaRPr lang="en-US"/>
        </a:p>
      </dgm:t>
    </dgm:pt>
    <dgm:pt modelId="{A2BA2C17-DA4E-4C6A-9CAA-AA0D430694F7}" type="sibTrans" cxnId="{4369EE9C-6A28-46A0-ACAC-F65EEFAF2635}">
      <dgm:prSet/>
      <dgm:spPr/>
      <dgm:t>
        <a:bodyPr/>
        <a:lstStyle/>
        <a:p>
          <a:endParaRPr lang="en-US"/>
        </a:p>
      </dgm:t>
    </dgm:pt>
    <dgm:pt modelId="{8467D02B-8933-49E3-A566-57FD956507B3}">
      <dgm:prSet phldrT="[Text]" custT="1"/>
      <dgm:spPr/>
      <dgm:t>
        <a:bodyPr/>
        <a:lstStyle/>
        <a:p>
          <a:r>
            <a:rPr lang="en-US" sz="1200" dirty="0" smtClean="0"/>
            <a:t>Distribution</a:t>
          </a:r>
          <a:endParaRPr lang="en-US" sz="1200" dirty="0"/>
        </a:p>
      </dgm:t>
    </dgm:pt>
    <dgm:pt modelId="{CFF2F298-831A-4E9E-8BC4-366BD021DD09}" type="parTrans" cxnId="{5D031E8D-4607-4950-B373-848F90B529E9}">
      <dgm:prSet/>
      <dgm:spPr/>
      <dgm:t>
        <a:bodyPr/>
        <a:lstStyle/>
        <a:p>
          <a:endParaRPr lang="en-US"/>
        </a:p>
      </dgm:t>
    </dgm:pt>
    <dgm:pt modelId="{D6224F78-30DF-408A-96CE-0450FDDADA10}" type="sibTrans" cxnId="{5D031E8D-4607-4950-B373-848F90B529E9}">
      <dgm:prSet/>
      <dgm:spPr/>
      <dgm:t>
        <a:bodyPr/>
        <a:lstStyle/>
        <a:p>
          <a:endParaRPr lang="en-US"/>
        </a:p>
      </dgm:t>
    </dgm:pt>
    <dgm:pt modelId="{FE645568-6F5D-4BDB-8FF4-45F708469EE2}">
      <dgm:prSet phldrT="[Text]" custT="1"/>
      <dgm:spPr/>
      <dgm:t>
        <a:bodyPr/>
        <a:lstStyle/>
        <a:p>
          <a:r>
            <a:rPr lang="en-US" sz="1200" dirty="0" smtClean="0"/>
            <a:t>Transmission</a:t>
          </a:r>
          <a:endParaRPr lang="en-US" sz="1200" dirty="0"/>
        </a:p>
      </dgm:t>
    </dgm:pt>
    <dgm:pt modelId="{B44301EB-CAA2-4C1E-9311-B77CBFB6198E}" type="parTrans" cxnId="{156D260C-555B-4094-8309-54EE48185573}">
      <dgm:prSet/>
      <dgm:spPr/>
      <dgm:t>
        <a:bodyPr/>
        <a:lstStyle/>
        <a:p>
          <a:endParaRPr lang="en-US"/>
        </a:p>
      </dgm:t>
    </dgm:pt>
    <dgm:pt modelId="{89CF56F2-E0D4-466A-A54D-81BFE0F85669}" type="sibTrans" cxnId="{156D260C-555B-4094-8309-54EE48185573}">
      <dgm:prSet/>
      <dgm:spPr/>
      <dgm:t>
        <a:bodyPr/>
        <a:lstStyle/>
        <a:p>
          <a:endParaRPr lang="en-US"/>
        </a:p>
      </dgm:t>
    </dgm:pt>
    <dgm:pt modelId="{5C366AFA-5CEE-49FB-AC4C-495A43C18F13}">
      <dgm:prSet phldrT="[Text]" custT="1"/>
      <dgm:spPr/>
      <dgm:t>
        <a:bodyPr/>
        <a:lstStyle/>
        <a:p>
          <a:r>
            <a:rPr lang="en-US" sz="1200" dirty="0" smtClean="0"/>
            <a:t>Generation</a:t>
          </a:r>
          <a:endParaRPr lang="en-US" sz="1200" dirty="0"/>
        </a:p>
      </dgm:t>
    </dgm:pt>
    <dgm:pt modelId="{075D8B44-68C8-4A7B-821D-0E8617318BA7}" type="parTrans" cxnId="{ABE42B2E-50EC-45E8-80D9-63BCEADB6A73}">
      <dgm:prSet/>
      <dgm:spPr/>
      <dgm:t>
        <a:bodyPr/>
        <a:lstStyle/>
        <a:p>
          <a:endParaRPr lang="en-US"/>
        </a:p>
      </dgm:t>
    </dgm:pt>
    <dgm:pt modelId="{2FB9E0A0-5145-48F1-BCFA-65BE882A6635}" type="sibTrans" cxnId="{ABE42B2E-50EC-45E8-80D9-63BCEADB6A73}">
      <dgm:prSet/>
      <dgm:spPr/>
      <dgm:t>
        <a:bodyPr/>
        <a:lstStyle/>
        <a:p>
          <a:endParaRPr lang="en-US"/>
        </a:p>
      </dgm:t>
    </dgm:pt>
    <dgm:pt modelId="{6BFF8C90-A8CD-4C7A-9392-EB92F8EF190A}" type="pres">
      <dgm:prSet presAssocID="{9317B2BD-CCDD-493B-A8F0-22D2F4A4BF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DA5E75-494F-4AF1-879A-5AE4ADF28E01}" type="pres">
      <dgm:prSet presAssocID="{110185BB-2E06-430F-94D6-D0FD4B6E8FD0}" presName="root" presStyleCnt="0"/>
      <dgm:spPr/>
    </dgm:pt>
    <dgm:pt modelId="{694EA8C7-2DBD-479B-A8B3-61BF904F535F}" type="pres">
      <dgm:prSet presAssocID="{110185BB-2E06-430F-94D6-D0FD4B6E8FD0}" presName="rootComposite" presStyleCnt="0"/>
      <dgm:spPr/>
    </dgm:pt>
    <dgm:pt modelId="{80FA9F30-8286-4FDE-B1EB-52D389BDF43F}" type="pres">
      <dgm:prSet presAssocID="{110185BB-2E06-430F-94D6-D0FD4B6E8FD0}" presName="rootText" presStyleLbl="node1" presStyleIdx="0" presStyleCnt="1"/>
      <dgm:spPr/>
      <dgm:t>
        <a:bodyPr/>
        <a:lstStyle/>
        <a:p>
          <a:endParaRPr lang="en-US"/>
        </a:p>
      </dgm:t>
    </dgm:pt>
    <dgm:pt modelId="{C3F12242-BA1E-4628-9550-906CD1D44C00}" type="pres">
      <dgm:prSet presAssocID="{110185BB-2E06-430F-94D6-D0FD4B6E8FD0}" presName="rootConnector" presStyleLbl="node1" presStyleIdx="0" presStyleCnt="1"/>
      <dgm:spPr/>
      <dgm:t>
        <a:bodyPr/>
        <a:lstStyle/>
        <a:p>
          <a:endParaRPr lang="en-US"/>
        </a:p>
      </dgm:t>
    </dgm:pt>
    <dgm:pt modelId="{5CD7381A-F7D7-4415-B206-26EF9405994B}" type="pres">
      <dgm:prSet presAssocID="{110185BB-2E06-430F-94D6-D0FD4B6E8FD0}" presName="childShape" presStyleCnt="0"/>
      <dgm:spPr/>
    </dgm:pt>
    <dgm:pt modelId="{4E50512A-21C3-4F82-9BDD-F9571C58B03A}" type="pres">
      <dgm:prSet presAssocID="{CFF2F298-831A-4E9E-8BC4-366BD021DD09}" presName="Name13" presStyleLbl="parChTrans1D2" presStyleIdx="0" presStyleCnt="3"/>
      <dgm:spPr/>
      <dgm:t>
        <a:bodyPr/>
        <a:lstStyle/>
        <a:p>
          <a:endParaRPr lang="en-US"/>
        </a:p>
      </dgm:t>
    </dgm:pt>
    <dgm:pt modelId="{166FD534-7AC7-4331-91BE-92E5A4F8C3FF}" type="pres">
      <dgm:prSet presAssocID="{8467D02B-8933-49E3-A566-57FD956507B3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28863-C6C1-4579-9D48-E0C22E78DD9A}" type="pres">
      <dgm:prSet presAssocID="{B44301EB-CAA2-4C1E-9311-B77CBFB6198E}" presName="Name13" presStyleLbl="parChTrans1D2" presStyleIdx="1" presStyleCnt="3"/>
      <dgm:spPr/>
      <dgm:t>
        <a:bodyPr/>
        <a:lstStyle/>
        <a:p>
          <a:endParaRPr lang="en-US"/>
        </a:p>
      </dgm:t>
    </dgm:pt>
    <dgm:pt modelId="{568FF7A0-9304-4151-A18F-B88B74D31C3D}" type="pres">
      <dgm:prSet presAssocID="{FE645568-6F5D-4BDB-8FF4-45F708469EE2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79E2C-D168-4C1D-AFEB-A808BA658DBA}" type="pres">
      <dgm:prSet presAssocID="{075D8B44-68C8-4A7B-821D-0E8617318BA7}" presName="Name13" presStyleLbl="parChTrans1D2" presStyleIdx="2" presStyleCnt="3"/>
      <dgm:spPr/>
      <dgm:t>
        <a:bodyPr/>
        <a:lstStyle/>
        <a:p>
          <a:endParaRPr lang="en-US"/>
        </a:p>
      </dgm:t>
    </dgm:pt>
    <dgm:pt modelId="{EE697344-BE42-4CF7-B447-013BE29AA0CB}" type="pres">
      <dgm:prSet presAssocID="{5C366AFA-5CEE-49FB-AC4C-495A43C18F13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C08D59-35D8-4E52-96BA-C06EFC0ADFB3}" type="presOf" srcId="{075D8B44-68C8-4A7B-821D-0E8617318BA7}" destId="{ADE79E2C-D168-4C1D-AFEB-A808BA658DBA}" srcOrd="0" destOrd="0" presId="urn:microsoft.com/office/officeart/2005/8/layout/hierarchy3"/>
    <dgm:cxn modelId="{475B0304-8BF1-4A2D-88BF-7BA6EAD4CDF8}" type="presOf" srcId="{110185BB-2E06-430F-94D6-D0FD4B6E8FD0}" destId="{80FA9F30-8286-4FDE-B1EB-52D389BDF43F}" srcOrd="0" destOrd="0" presId="urn:microsoft.com/office/officeart/2005/8/layout/hierarchy3"/>
    <dgm:cxn modelId="{BC6B400D-29A0-4B74-B2EF-3E43CC759B97}" type="presOf" srcId="{CFF2F298-831A-4E9E-8BC4-366BD021DD09}" destId="{4E50512A-21C3-4F82-9BDD-F9571C58B03A}" srcOrd="0" destOrd="0" presId="urn:microsoft.com/office/officeart/2005/8/layout/hierarchy3"/>
    <dgm:cxn modelId="{ABE42B2E-50EC-45E8-80D9-63BCEADB6A73}" srcId="{110185BB-2E06-430F-94D6-D0FD4B6E8FD0}" destId="{5C366AFA-5CEE-49FB-AC4C-495A43C18F13}" srcOrd="2" destOrd="0" parTransId="{075D8B44-68C8-4A7B-821D-0E8617318BA7}" sibTransId="{2FB9E0A0-5145-48F1-BCFA-65BE882A6635}"/>
    <dgm:cxn modelId="{E85D98E2-8348-488A-B16C-DAC80252E99A}" type="presOf" srcId="{9317B2BD-CCDD-493B-A8F0-22D2F4A4BF64}" destId="{6BFF8C90-A8CD-4C7A-9392-EB92F8EF190A}" srcOrd="0" destOrd="0" presId="urn:microsoft.com/office/officeart/2005/8/layout/hierarchy3"/>
    <dgm:cxn modelId="{156D260C-555B-4094-8309-54EE48185573}" srcId="{110185BB-2E06-430F-94D6-D0FD4B6E8FD0}" destId="{FE645568-6F5D-4BDB-8FF4-45F708469EE2}" srcOrd="1" destOrd="0" parTransId="{B44301EB-CAA2-4C1E-9311-B77CBFB6198E}" sibTransId="{89CF56F2-E0D4-466A-A54D-81BFE0F85669}"/>
    <dgm:cxn modelId="{FAED8B76-5BDD-463E-8900-115655C9C6C1}" type="presOf" srcId="{5C366AFA-5CEE-49FB-AC4C-495A43C18F13}" destId="{EE697344-BE42-4CF7-B447-013BE29AA0CB}" srcOrd="0" destOrd="0" presId="urn:microsoft.com/office/officeart/2005/8/layout/hierarchy3"/>
    <dgm:cxn modelId="{4369EE9C-6A28-46A0-ACAC-F65EEFAF2635}" srcId="{9317B2BD-CCDD-493B-A8F0-22D2F4A4BF64}" destId="{110185BB-2E06-430F-94D6-D0FD4B6E8FD0}" srcOrd="0" destOrd="0" parTransId="{68731B55-75CA-45C2-9C97-E44B19C99AE0}" sibTransId="{A2BA2C17-DA4E-4C6A-9CAA-AA0D430694F7}"/>
    <dgm:cxn modelId="{5D031E8D-4607-4950-B373-848F90B529E9}" srcId="{110185BB-2E06-430F-94D6-D0FD4B6E8FD0}" destId="{8467D02B-8933-49E3-A566-57FD956507B3}" srcOrd="0" destOrd="0" parTransId="{CFF2F298-831A-4E9E-8BC4-366BD021DD09}" sibTransId="{D6224F78-30DF-408A-96CE-0450FDDADA10}"/>
    <dgm:cxn modelId="{D93F7800-7895-4CD3-9599-E588B0C32491}" type="presOf" srcId="{8467D02B-8933-49E3-A566-57FD956507B3}" destId="{166FD534-7AC7-4331-91BE-92E5A4F8C3FF}" srcOrd="0" destOrd="0" presId="urn:microsoft.com/office/officeart/2005/8/layout/hierarchy3"/>
    <dgm:cxn modelId="{DF88964B-A283-4335-B936-7CE428B45AC3}" type="presOf" srcId="{110185BB-2E06-430F-94D6-D0FD4B6E8FD0}" destId="{C3F12242-BA1E-4628-9550-906CD1D44C00}" srcOrd="1" destOrd="0" presId="urn:microsoft.com/office/officeart/2005/8/layout/hierarchy3"/>
    <dgm:cxn modelId="{B0CF2A67-AE8B-4697-BB5C-A904C7711DF2}" type="presOf" srcId="{B44301EB-CAA2-4C1E-9311-B77CBFB6198E}" destId="{9B428863-C6C1-4579-9D48-E0C22E78DD9A}" srcOrd="0" destOrd="0" presId="urn:microsoft.com/office/officeart/2005/8/layout/hierarchy3"/>
    <dgm:cxn modelId="{94C5B94D-3FFF-4BD1-9517-C623CC3C375D}" type="presOf" srcId="{FE645568-6F5D-4BDB-8FF4-45F708469EE2}" destId="{568FF7A0-9304-4151-A18F-B88B74D31C3D}" srcOrd="0" destOrd="0" presId="urn:microsoft.com/office/officeart/2005/8/layout/hierarchy3"/>
    <dgm:cxn modelId="{D01BF7E7-E08E-4620-8446-C53A1809E0DE}" type="presParOf" srcId="{6BFF8C90-A8CD-4C7A-9392-EB92F8EF190A}" destId="{CEDA5E75-494F-4AF1-879A-5AE4ADF28E01}" srcOrd="0" destOrd="0" presId="urn:microsoft.com/office/officeart/2005/8/layout/hierarchy3"/>
    <dgm:cxn modelId="{2207F7D7-EEE8-4982-8922-DD2B558A1D48}" type="presParOf" srcId="{CEDA5E75-494F-4AF1-879A-5AE4ADF28E01}" destId="{694EA8C7-2DBD-479B-A8B3-61BF904F535F}" srcOrd="0" destOrd="0" presId="urn:microsoft.com/office/officeart/2005/8/layout/hierarchy3"/>
    <dgm:cxn modelId="{7374CF19-744B-4B3A-9D20-4F7A09FFC156}" type="presParOf" srcId="{694EA8C7-2DBD-479B-A8B3-61BF904F535F}" destId="{80FA9F30-8286-4FDE-B1EB-52D389BDF43F}" srcOrd="0" destOrd="0" presId="urn:microsoft.com/office/officeart/2005/8/layout/hierarchy3"/>
    <dgm:cxn modelId="{542C997B-6170-4969-A384-42BB972FD1DA}" type="presParOf" srcId="{694EA8C7-2DBD-479B-A8B3-61BF904F535F}" destId="{C3F12242-BA1E-4628-9550-906CD1D44C00}" srcOrd="1" destOrd="0" presId="urn:microsoft.com/office/officeart/2005/8/layout/hierarchy3"/>
    <dgm:cxn modelId="{85A93BF0-525A-4394-8325-6A8B3F6B24C1}" type="presParOf" srcId="{CEDA5E75-494F-4AF1-879A-5AE4ADF28E01}" destId="{5CD7381A-F7D7-4415-B206-26EF9405994B}" srcOrd="1" destOrd="0" presId="urn:microsoft.com/office/officeart/2005/8/layout/hierarchy3"/>
    <dgm:cxn modelId="{16666701-1813-4BD8-93AD-ADDBA20E44FB}" type="presParOf" srcId="{5CD7381A-F7D7-4415-B206-26EF9405994B}" destId="{4E50512A-21C3-4F82-9BDD-F9571C58B03A}" srcOrd="0" destOrd="0" presId="urn:microsoft.com/office/officeart/2005/8/layout/hierarchy3"/>
    <dgm:cxn modelId="{72DEF947-52C5-4FAF-964D-30F8FDD60BBD}" type="presParOf" srcId="{5CD7381A-F7D7-4415-B206-26EF9405994B}" destId="{166FD534-7AC7-4331-91BE-92E5A4F8C3FF}" srcOrd="1" destOrd="0" presId="urn:microsoft.com/office/officeart/2005/8/layout/hierarchy3"/>
    <dgm:cxn modelId="{9024E35A-66AC-462E-A778-D1B3B623DCF2}" type="presParOf" srcId="{5CD7381A-F7D7-4415-B206-26EF9405994B}" destId="{9B428863-C6C1-4579-9D48-E0C22E78DD9A}" srcOrd="2" destOrd="0" presId="urn:microsoft.com/office/officeart/2005/8/layout/hierarchy3"/>
    <dgm:cxn modelId="{FCCF1157-4452-49D6-A164-F6DC0C56D4E9}" type="presParOf" srcId="{5CD7381A-F7D7-4415-B206-26EF9405994B}" destId="{568FF7A0-9304-4151-A18F-B88B74D31C3D}" srcOrd="3" destOrd="0" presId="urn:microsoft.com/office/officeart/2005/8/layout/hierarchy3"/>
    <dgm:cxn modelId="{3BD0B96C-EDD4-4912-A776-17777CD266E0}" type="presParOf" srcId="{5CD7381A-F7D7-4415-B206-26EF9405994B}" destId="{ADE79E2C-D168-4C1D-AFEB-A808BA658DBA}" srcOrd="4" destOrd="0" presId="urn:microsoft.com/office/officeart/2005/8/layout/hierarchy3"/>
    <dgm:cxn modelId="{A19CEC29-3760-4D76-8AF7-7B5B7FEC5AE9}" type="presParOf" srcId="{5CD7381A-F7D7-4415-B206-26EF9405994B}" destId="{EE697344-BE42-4CF7-B447-013BE29AA0C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350948-D88C-4D79-8BA5-0017F1390A3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222B07-D783-46FD-814A-95A7A043DF14}">
      <dgm:prSet phldrT="[Text]"/>
      <dgm:spPr/>
      <dgm:t>
        <a:bodyPr/>
        <a:lstStyle/>
        <a:p>
          <a:r>
            <a:rPr lang="en-US" dirty="0" smtClean="0"/>
            <a:t>PJM, Inc.</a:t>
          </a:r>
          <a:endParaRPr lang="en-US" dirty="0"/>
        </a:p>
      </dgm:t>
    </dgm:pt>
    <dgm:pt modelId="{0315159E-E027-4B7F-AD07-BE4542BAC8B4}" type="parTrans" cxnId="{D899986F-2412-477E-A6B7-2FCA54DFCB2D}">
      <dgm:prSet/>
      <dgm:spPr/>
      <dgm:t>
        <a:bodyPr/>
        <a:lstStyle/>
        <a:p>
          <a:endParaRPr lang="en-US"/>
        </a:p>
      </dgm:t>
    </dgm:pt>
    <dgm:pt modelId="{BFED5426-EF70-4ED6-BDEB-B5D7120E1020}" type="sibTrans" cxnId="{D899986F-2412-477E-A6B7-2FCA54DFCB2D}">
      <dgm:prSet/>
      <dgm:spPr/>
      <dgm:t>
        <a:bodyPr/>
        <a:lstStyle/>
        <a:p>
          <a:endParaRPr lang="en-US"/>
        </a:p>
      </dgm:t>
    </dgm:pt>
    <dgm:pt modelId="{585BAB51-3242-4E3E-9563-030382A63B91}">
      <dgm:prSet phldrT="[Text]"/>
      <dgm:spPr/>
      <dgm:t>
        <a:bodyPr/>
        <a:lstStyle/>
        <a:p>
          <a:r>
            <a:rPr lang="en-US" dirty="0" smtClean="0"/>
            <a:t>Generation</a:t>
          </a:r>
          <a:endParaRPr lang="en-US" dirty="0"/>
        </a:p>
      </dgm:t>
    </dgm:pt>
    <dgm:pt modelId="{A21A6E05-E4D4-444D-8F9D-2D37E7291E8B}" type="parTrans" cxnId="{492F4B42-B37D-40F4-94CA-98110C7C2C45}">
      <dgm:prSet/>
      <dgm:spPr/>
      <dgm:t>
        <a:bodyPr/>
        <a:lstStyle/>
        <a:p>
          <a:endParaRPr lang="en-US"/>
        </a:p>
      </dgm:t>
    </dgm:pt>
    <dgm:pt modelId="{2B484496-DAC9-49ED-8D23-2C0634E62C58}" type="sibTrans" cxnId="{492F4B42-B37D-40F4-94CA-98110C7C2C45}">
      <dgm:prSet/>
      <dgm:spPr/>
      <dgm:t>
        <a:bodyPr/>
        <a:lstStyle/>
        <a:p>
          <a:endParaRPr lang="en-US"/>
        </a:p>
      </dgm:t>
    </dgm:pt>
    <dgm:pt modelId="{249E8F4A-DBF8-4A60-B19E-DAA895E27DBB}">
      <dgm:prSet phldrT="[Text]"/>
      <dgm:spPr/>
      <dgm:t>
        <a:bodyPr/>
        <a:lstStyle/>
        <a:p>
          <a:r>
            <a:rPr lang="en-US" dirty="0" smtClean="0"/>
            <a:t>Transmission</a:t>
          </a:r>
          <a:endParaRPr lang="en-US" dirty="0"/>
        </a:p>
      </dgm:t>
    </dgm:pt>
    <dgm:pt modelId="{28CEE470-FE34-47D4-8650-CE89822886F7}" type="parTrans" cxnId="{7EE8D7CD-EEC6-4353-B8A3-4954F1B35D22}">
      <dgm:prSet/>
      <dgm:spPr/>
      <dgm:t>
        <a:bodyPr/>
        <a:lstStyle/>
        <a:p>
          <a:endParaRPr lang="en-US"/>
        </a:p>
      </dgm:t>
    </dgm:pt>
    <dgm:pt modelId="{46D2D559-EBEF-4FB2-AE62-FC9B7C6EE8B2}" type="sibTrans" cxnId="{7EE8D7CD-EEC6-4353-B8A3-4954F1B35D22}">
      <dgm:prSet/>
      <dgm:spPr/>
      <dgm:t>
        <a:bodyPr/>
        <a:lstStyle/>
        <a:p>
          <a:endParaRPr lang="en-US"/>
        </a:p>
      </dgm:t>
    </dgm:pt>
    <dgm:pt modelId="{51B69AFB-5CFF-4F65-B959-11C86DA7167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PUCO</a:t>
          </a:r>
          <a:endParaRPr lang="en-US" dirty="0"/>
        </a:p>
      </dgm:t>
    </dgm:pt>
    <dgm:pt modelId="{6439DB57-39B2-4070-9A01-775BA60FB08D}" type="parTrans" cxnId="{F4EE264C-2FA1-4117-89C9-7468D50A19E1}">
      <dgm:prSet/>
      <dgm:spPr/>
      <dgm:t>
        <a:bodyPr/>
        <a:lstStyle/>
        <a:p>
          <a:endParaRPr lang="en-US"/>
        </a:p>
      </dgm:t>
    </dgm:pt>
    <dgm:pt modelId="{619FED57-C914-4F8B-BBAF-688DA3BC6A16}" type="sibTrans" cxnId="{F4EE264C-2FA1-4117-89C9-7468D50A19E1}">
      <dgm:prSet/>
      <dgm:spPr/>
      <dgm:t>
        <a:bodyPr/>
        <a:lstStyle/>
        <a:p>
          <a:endParaRPr lang="en-US"/>
        </a:p>
      </dgm:t>
    </dgm:pt>
    <dgm:pt modelId="{94CADC4B-6156-416C-8560-226856342D7C}">
      <dgm:prSet phldrT="[Text]"/>
      <dgm:spPr/>
      <dgm:t>
        <a:bodyPr/>
        <a:lstStyle/>
        <a:p>
          <a:r>
            <a:rPr lang="en-US" dirty="0" smtClean="0"/>
            <a:t>Distribution</a:t>
          </a:r>
          <a:endParaRPr lang="en-US" dirty="0"/>
        </a:p>
      </dgm:t>
    </dgm:pt>
    <dgm:pt modelId="{E3FA7E33-68AD-440E-A765-4039AA7692C7}" type="parTrans" cxnId="{344FE7D8-140A-42D1-A8B4-E4884F9A68B7}">
      <dgm:prSet/>
      <dgm:spPr/>
      <dgm:t>
        <a:bodyPr/>
        <a:lstStyle/>
        <a:p>
          <a:endParaRPr lang="en-US"/>
        </a:p>
      </dgm:t>
    </dgm:pt>
    <dgm:pt modelId="{17BE7DEC-5B81-47CE-BD82-A3501395580A}" type="sibTrans" cxnId="{344FE7D8-140A-42D1-A8B4-E4884F9A68B7}">
      <dgm:prSet/>
      <dgm:spPr/>
      <dgm:t>
        <a:bodyPr/>
        <a:lstStyle/>
        <a:p>
          <a:endParaRPr lang="en-US"/>
        </a:p>
      </dgm:t>
    </dgm:pt>
    <dgm:pt modelId="{43D534EB-E4DD-4E3C-8C02-15AA64B06582}" type="pres">
      <dgm:prSet presAssocID="{47350948-D88C-4D79-8BA5-0017F1390A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85F1D9-C1D9-4799-BBB5-96564BAE2A30}" type="pres">
      <dgm:prSet presAssocID="{48222B07-D783-46FD-814A-95A7A043DF14}" presName="root" presStyleCnt="0"/>
      <dgm:spPr/>
    </dgm:pt>
    <dgm:pt modelId="{F8329A91-8BBB-43E6-9EC5-EC638CB38E25}" type="pres">
      <dgm:prSet presAssocID="{48222B07-D783-46FD-814A-95A7A043DF14}" presName="rootComposite" presStyleCnt="0"/>
      <dgm:spPr/>
    </dgm:pt>
    <dgm:pt modelId="{60A0307E-F2D2-43D2-8446-AA3CE1DAFF8B}" type="pres">
      <dgm:prSet presAssocID="{48222B07-D783-46FD-814A-95A7A043DF14}" presName="rootText" presStyleLbl="node1" presStyleIdx="0" presStyleCnt="2"/>
      <dgm:spPr/>
      <dgm:t>
        <a:bodyPr/>
        <a:lstStyle/>
        <a:p>
          <a:endParaRPr lang="en-US"/>
        </a:p>
      </dgm:t>
    </dgm:pt>
    <dgm:pt modelId="{FC161BF7-03E4-444B-AB76-2B249E4421A3}" type="pres">
      <dgm:prSet presAssocID="{48222B07-D783-46FD-814A-95A7A043DF14}" presName="rootConnector" presStyleLbl="node1" presStyleIdx="0" presStyleCnt="2"/>
      <dgm:spPr/>
      <dgm:t>
        <a:bodyPr/>
        <a:lstStyle/>
        <a:p>
          <a:endParaRPr lang="en-US"/>
        </a:p>
      </dgm:t>
    </dgm:pt>
    <dgm:pt modelId="{B05220DF-11F1-4F91-BC9F-88BCFECC105E}" type="pres">
      <dgm:prSet presAssocID="{48222B07-D783-46FD-814A-95A7A043DF14}" presName="childShape" presStyleCnt="0"/>
      <dgm:spPr/>
    </dgm:pt>
    <dgm:pt modelId="{13C440A0-0E0C-43F0-8276-2B3D4A95FAF2}" type="pres">
      <dgm:prSet presAssocID="{A21A6E05-E4D4-444D-8F9D-2D37E7291E8B}" presName="Name13" presStyleLbl="parChTrans1D2" presStyleIdx="0" presStyleCnt="3"/>
      <dgm:spPr/>
      <dgm:t>
        <a:bodyPr/>
        <a:lstStyle/>
        <a:p>
          <a:endParaRPr lang="en-US"/>
        </a:p>
      </dgm:t>
    </dgm:pt>
    <dgm:pt modelId="{DDB85D10-7AB8-43C0-A860-5708106368D6}" type="pres">
      <dgm:prSet presAssocID="{585BAB51-3242-4E3E-9563-030382A63B91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D4D87-99AC-4CB1-A224-AD641E242270}" type="pres">
      <dgm:prSet presAssocID="{28CEE470-FE34-47D4-8650-CE89822886F7}" presName="Name13" presStyleLbl="parChTrans1D2" presStyleIdx="1" presStyleCnt="3"/>
      <dgm:spPr/>
      <dgm:t>
        <a:bodyPr/>
        <a:lstStyle/>
        <a:p>
          <a:endParaRPr lang="en-US"/>
        </a:p>
      </dgm:t>
    </dgm:pt>
    <dgm:pt modelId="{29001AD8-9405-4951-8A08-D8680C13F1D3}" type="pres">
      <dgm:prSet presAssocID="{249E8F4A-DBF8-4A60-B19E-DAA895E27DB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F89F1-E2E0-4DE7-829C-655B21AEC95D}" type="pres">
      <dgm:prSet presAssocID="{51B69AFB-5CFF-4F65-B959-11C86DA71678}" presName="root" presStyleCnt="0"/>
      <dgm:spPr/>
    </dgm:pt>
    <dgm:pt modelId="{50424B87-E5DE-4BDA-B504-486574088A17}" type="pres">
      <dgm:prSet presAssocID="{51B69AFB-5CFF-4F65-B959-11C86DA71678}" presName="rootComposite" presStyleCnt="0"/>
      <dgm:spPr/>
    </dgm:pt>
    <dgm:pt modelId="{C6B650CE-593C-448F-BA20-1E1D875F147F}" type="pres">
      <dgm:prSet presAssocID="{51B69AFB-5CFF-4F65-B959-11C86DA71678}" presName="rootText" presStyleLbl="node1" presStyleIdx="1" presStyleCnt="2"/>
      <dgm:spPr/>
      <dgm:t>
        <a:bodyPr/>
        <a:lstStyle/>
        <a:p>
          <a:endParaRPr lang="en-US"/>
        </a:p>
      </dgm:t>
    </dgm:pt>
    <dgm:pt modelId="{60014B60-E3CF-4D94-8D21-D8A77B831582}" type="pres">
      <dgm:prSet presAssocID="{51B69AFB-5CFF-4F65-B959-11C86DA71678}" presName="rootConnector" presStyleLbl="node1" presStyleIdx="1" presStyleCnt="2"/>
      <dgm:spPr/>
      <dgm:t>
        <a:bodyPr/>
        <a:lstStyle/>
        <a:p>
          <a:endParaRPr lang="en-US"/>
        </a:p>
      </dgm:t>
    </dgm:pt>
    <dgm:pt modelId="{58C522C6-E629-449C-A00B-A86CC662CCAD}" type="pres">
      <dgm:prSet presAssocID="{51B69AFB-5CFF-4F65-B959-11C86DA71678}" presName="childShape" presStyleCnt="0"/>
      <dgm:spPr/>
    </dgm:pt>
    <dgm:pt modelId="{9561EE05-096D-41D1-A4A1-0C2C18223790}" type="pres">
      <dgm:prSet presAssocID="{E3FA7E33-68AD-440E-A765-4039AA7692C7}" presName="Name13" presStyleLbl="parChTrans1D2" presStyleIdx="2" presStyleCnt="3"/>
      <dgm:spPr/>
      <dgm:t>
        <a:bodyPr/>
        <a:lstStyle/>
        <a:p>
          <a:endParaRPr lang="en-US"/>
        </a:p>
      </dgm:t>
    </dgm:pt>
    <dgm:pt modelId="{B1ACC666-5A49-4C75-AF53-A720D12FDC53}" type="pres">
      <dgm:prSet presAssocID="{94CADC4B-6156-416C-8560-226856342D7C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0489AF-BF25-45FC-BDAE-221AC05A1195}" type="presOf" srcId="{94CADC4B-6156-416C-8560-226856342D7C}" destId="{B1ACC666-5A49-4C75-AF53-A720D12FDC53}" srcOrd="0" destOrd="0" presId="urn:microsoft.com/office/officeart/2005/8/layout/hierarchy3"/>
    <dgm:cxn modelId="{384ECEA8-89AC-4352-BBF5-21E32F1916EB}" type="presOf" srcId="{249E8F4A-DBF8-4A60-B19E-DAA895E27DBB}" destId="{29001AD8-9405-4951-8A08-D8680C13F1D3}" srcOrd="0" destOrd="0" presId="urn:microsoft.com/office/officeart/2005/8/layout/hierarchy3"/>
    <dgm:cxn modelId="{FB773BF6-0F6A-49BF-9CEA-5DC8D16F62B6}" type="presOf" srcId="{585BAB51-3242-4E3E-9563-030382A63B91}" destId="{DDB85D10-7AB8-43C0-A860-5708106368D6}" srcOrd="0" destOrd="0" presId="urn:microsoft.com/office/officeart/2005/8/layout/hierarchy3"/>
    <dgm:cxn modelId="{1E5BECC0-F9E3-4542-A4A5-1F6FF6E3E459}" type="presOf" srcId="{51B69AFB-5CFF-4F65-B959-11C86DA71678}" destId="{C6B650CE-593C-448F-BA20-1E1D875F147F}" srcOrd="0" destOrd="0" presId="urn:microsoft.com/office/officeart/2005/8/layout/hierarchy3"/>
    <dgm:cxn modelId="{D32E72CF-04C8-43CD-8242-C51BFEE0CDF7}" type="presOf" srcId="{48222B07-D783-46FD-814A-95A7A043DF14}" destId="{60A0307E-F2D2-43D2-8446-AA3CE1DAFF8B}" srcOrd="0" destOrd="0" presId="urn:microsoft.com/office/officeart/2005/8/layout/hierarchy3"/>
    <dgm:cxn modelId="{D899986F-2412-477E-A6B7-2FCA54DFCB2D}" srcId="{47350948-D88C-4D79-8BA5-0017F1390A39}" destId="{48222B07-D783-46FD-814A-95A7A043DF14}" srcOrd="0" destOrd="0" parTransId="{0315159E-E027-4B7F-AD07-BE4542BAC8B4}" sibTransId="{BFED5426-EF70-4ED6-BDEB-B5D7120E1020}"/>
    <dgm:cxn modelId="{C4DEB44D-C477-482C-B586-3C7712FE184B}" type="presOf" srcId="{E3FA7E33-68AD-440E-A765-4039AA7692C7}" destId="{9561EE05-096D-41D1-A4A1-0C2C18223790}" srcOrd="0" destOrd="0" presId="urn:microsoft.com/office/officeart/2005/8/layout/hierarchy3"/>
    <dgm:cxn modelId="{1D1A3228-5471-48F1-85FF-E6A16E1D6F15}" type="presOf" srcId="{28CEE470-FE34-47D4-8650-CE89822886F7}" destId="{F10D4D87-99AC-4CB1-A224-AD641E242270}" srcOrd="0" destOrd="0" presId="urn:microsoft.com/office/officeart/2005/8/layout/hierarchy3"/>
    <dgm:cxn modelId="{18634634-3E4E-44B9-AB09-1A847166DFC1}" type="presOf" srcId="{48222B07-D783-46FD-814A-95A7A043DF14}" destId="{FC161BF7-03E4-444B-AB76-2B249E4421A3}" srcOrd="1" destOrd="0" presId="urn:microsoft.com/office/officeart/2005/8/layout/hierarchy3"/>
    <dgm:cxn modelId="{F4EE264C-2FA1-4117-89C9-7468D50A19E1}" srcId="{47350948-D88C-4D79-8BA5-0017F1390A39}" destId="{51B69AFB-5CFF-4F65-B959-11C86DA71678}" srcOrd="1" destOrd="0" parTransId="{6439DB57-39B2-4070-9A01-775BA60FB08D}" sibTransId="{619FED57-C914-4F8B-BBAF-688DA3BC6A16}"/>
    <dgm:cxn modelId="{7F831F48-301B-4315-9E26-75ADEE91C878}" type="presOf" srcId="{A21A6E05-E4D4-444D-8F9D-2D37E7291E8B}" destId="{13C440A0-0E0C-43F0-8276-2B3D4A95FAF2}" srcOrd="0" destOrd="0" presId="urn:microsoft.com/office/officeart/2005/8/layout/hierarchy3"/>
    <dgm:cxn modelId="{AD869035-A805-471C-BAB6-A50282726303}" type="presOf" srcId="{47350948-D88C-4D79-8BA5-0017F1390A39}" destId="{43D534EB-E4DD-4E3C-8C02-15AA64B06582}" srcOrd="0" destOrd="0" presId="urn:microsoft.com/office/officeart/2005/8/layout/hierarchy3"/>
    <dgm:cxn modelId="{492F4B42-B37D-40F4-94CA-98110C7C2C45}" srcId="{48222B07-D783-46FD-814A-95A7A043DF14}" destId="{585BAB51-3242-4E3E-9563-030382A63B91}" srcOrd="0" destOrd="0" parTransId="{A21A6E05-E4D4-444D-8F9D-2D37E7291E8B}" sibTransId="{2B484496-DAC9-49ED-8D23-2C0634E62C58}"/>
    <dgm:cxn modelId="{AB3A1AC2-53DD-44E5-A29A-1886DC2FE0EA}" type="presOf" srcId="{51B69AFB-5CFF-4F65-B959-11C86DA71678}" destId="{60014B60-E3CF-4D94-8D21-D8A77B831582}" srcOrd="1" destOrd="0" presId="urn:microsoft.com/office/officeart/2005/8/layout/hierarchy3"/>
    <dgm:cxn modelId="{7EE8D7CD-EEC6-4353-B8A3-4954F1B35D22}" srcId="{48222B07-D783-46FD-814A-95A7A043DF14}" destId="{249E8F4A-DBF8-4A60-B19E-DAA895E27DBB}" srcOrd="1" destOrd="0" parTransId="{28CEE470-FE34-47D4-8650-CE89822886F7}" sibTransId="{46D2D559-EBEF-4FB2-AE62-FC9B7C6EE8B2}"/>
    <dgm:cxn modelId="{344FE7D8-140A-42D1-A8B4-E4884F9A68B7}" srcId="{51B69AFB-5CFF-4F65-B959-11C86DA71678}" destId="{94CADC4B-6156-416C-8560-226856342D7C}" srcOrd="0" destOrd="0" parTransId="{E3FA7E33-68AD-440E-A765-4039AA7692C7}" sibTransId="{17BE7DEC-5B81-47CE-BD82-A3501395580A}"/>
    <dgm:cxn modelId="{742FCE70-3C65-49BC-97F0-E0DCA9B6A3BC}" type="presParOf" srcId="{43D534EB-E4DD-4E3C-8C02-15AA64B06582}" destId="{5385F1D9-C1D9-4799-BBB5-96564BAE2A30}" srcOrd="0" destOrd="0" presId="urn:microsoft.com/office/officeart/2005/8/layout/hierarchy3"/>
    <dgm:cxn modelId="{E3A62373-91C6-4483-8845-954D2B55F387}" type="presParOf" srcId="{5385F1D9-C1D9-4799-BBB5-96564BAE2A30}" destId="{F8329A91-8BBB-43E6-9EC5-EC638CB38E25}" srcOrd="0" destOrd="0" presId="urn:microsoft.com/office/officeart/2005/8/layout/hierarchy3"/>
    <dgm:cxn modelId="{B44F3057-21C0-47EB-BFBD-17A7C7DD46D4}" type="presParOf" srcId="{F8329A91-8BBB-43E6-9EC5-EC638CB38E25}" destId="{60A0307E-F2D2-43D2-8446-AA3CE1DAFF8B}" srcOrd="0" destOrd="0" presId="urn:microsoft.com/office/officeart/2005/8/layout/hierarchy3"/>
    <dgm:cxn modelId="{6A6950F0-4EC2-4A57-A8FC-31B58C115016}" type="presParOf" srcId="{F8329A91-8BBB-43E6-9EC5-EC638CB38E25}" destId="{FC161BF7-03E4-444B-AB76-2B249E4421A3}" srcOrd="1" destOrd="0" presId="urn:microsoft.com/office/officeart/2005/8/layout/hierarchy3"/>
    <dgm:cxn modelId="{EDFE59B0-C362-48A0-AC90-37F91717E8D2}" type="presParOf" srcId="{5385F1D9-C1D9-4799-BBB5-96564BAE2A30}" destId="{B05220DF-11F1-4F91-BC9F-88BCFECC105E}" srcOrd="1" destOrd="0" presId="urn:microsoft.com/office/officeart/2005/8/layout/hierarchy3"/>
    <dgm:cxn modelId="{A6A7F336-5D9C-4427-8A48-10F00C43F880}" type="presParOf" srcId="{B05220DF-11F1-4F91-BC9F-88BCFECC105E}" destId="{13C440A0-0E0C-43F0-8276-2B3D4A95FAF2}" srcOrd="0" destOrd="0" presId="urn:microsoft.com/office/officeart/2005/8/layout/hierarchy3"/>
    <dgm:cxn modelId="{399ACFF5-2BEC-401D-8DA4-2BD73EEA3ABD}" type="presParOf" srcId="{B05220DF-11F1-4F91-BC9F-88BCFECC105E}" destId="{DDB85D10-7AB8-43C0-A860-5708106368D6}" srcOrd="1" destOrd="0" presId="urn:microsoft.com/office/officeart/2005/8/layout/hierarchy3"/>
    <dgm:cxn modelId="{E0CA757B-51AD-4764-8B15-7DF8D7114067}" type="presParOf" srcId="{B05220DF-11F1-4F91-BC9F-88BCFECC105E}" destId="{F10D4D87-99AC-4CB1-A224-AD641E242270}" srcOrd="2" destOrd="0" presId="urn:microsoft.com/office/officeart/2005/8/layout/hierarchy3"/>
    <dgm:cxn modelId="{21A6A973-865B-42F4-8BA0-51AEA74109B1}" type="presParOf" srcId="{B05220DF-11F1-4F91-BC9F-88BCFECC105E}" destId="{29001AD8-9405-4951-8A08-D8680C13F1D3}" srcOrd="3" destOrd="0" presId="urn:microsoft.com/office/officeart/2005/8/layout/hierarchy3"/>
    <dgm:cxn modelId="{AC041888-027E-4167-8042-57EBAC4499E9}" type="presParOf" srcId="{43D534EB-E4DD-4E3C-8C02-15AA64B06582}" destId="{F95F89F1-E2E0-4DE7-829C-655B21AEC95D}" srcOrd="1" destOrd="0" presId="urn:microsoft.com/office/officeart/2005/8/layout/hierarchy3"/>
    <dgm:cxn modelId="{86606EBA-157F-4DB9-8CEB-0B53E69C877E}" type="presParOf" srcId="{F95F89F1-E2E0-4DE7-829C-655B21AEC95D}" destId="{50424B87-E5DE-4BDA-B504-486574088A17}" srcOrd="0" destOrd="0" presId="urn:microsoft.com/office/officeart/2005/8/layout/hierarchy3"/>
    <dgm:cxn modelId="{10059EEA-39B9-49AC-A309-8DDBC923583F}" type="presParOf" srcId="{50424B87-E5DE-4BDA-B504-486574088A17}" destId="{C6B650CE-593C-448F-BA20-1E1D875F147F}" srcOrd="0" destOrd="0" presId="urn:microsoft.com/office/officeart/2005/8/layout/hierarchy3"/>
    <dgm:cxn modelId="{0753FC8C-DFEC-4CC3-8ABD-C1028D37D5A5}" type="presParOf" srcId="{50424B87-E5DE-4BDA-B504-486574088A17}" destId="{60014B60-E3CF-4D94-8D21-D8A77B831582}" srcOrd="1" destOrd="0" presId="urn:microsoft.com/office/officeart/2005/8/layout/hierarchy3"/>
    <dgm:cxn modelId="{C94804B7-2961-4D5D-8F71-C14FFF24E360}" type="presParOf" srcId="{F95F89F1-E2E0-4DE7-829C-655B21AEC95D}" destId="{58C522C6-E629-449C-A00B-A86CC662CCAD}" srcOrd="1" destOrd="0" presId="urn:microsoft.com/office/officeart/2005/8/layout/hierarchy3"/>
    <dgm:cxn modelId="{576806E6-CA23-46D2-8635-680DEC387CDF}" type="presParOf" srcId="{58C522C6-E629-449C-A00B-A86CC662CCAD}" destId="{9561EE05-096D-41D1-A4A1-0C2C18223790}" srcOrd="0" destOrd="0" presId="urn:microsoft.com/office/officeart/2005/8/layout/hierarchy3"/>
    <dgm:cxn modelId="{B15BB752-EFC6-43FA-9FA5-8A65B87F7FD4}" type="presParOf" srcId="{58C522C6-E629-449C-A00B-A86CC662CCAD}" destId="{B1ACC666-5A49-4C75-AF53-A720D12FDC5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84E4E8-C597-493D-9A62-305AB33E198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1FCCEFD-F0BD-42DB-8870-D7F38B5243F4}">
      <dgm:prSet phldrT="[Text]"/>
      <dgm:spPr/>
      <dgm:t>
        <a:bodyPr/>
        <a:lstStyle/>
        <a:p>
          <a:r>
            <a:rPr lang="en-US" dirty="0" smtClean="0"/>
            <a:t>PJM</a:t>
          </a:r>
          <a:endParaRPr lang="en-US" dirty="0"/>
        </a:p>
      </dgm:t>
    </dgm:pt>
    <dgm:pt modelId="{C651AD0A-FAF2-47A8-9F9B-9CBA7C0DBEA6}" type="parTrans" cxnId="{A5BCB70D-ADB3-4878-AEE6-4CF3C57D9945}">
      <dgm:prSet/>
      <dgm:spPr/>
      <dgm:t>
        <a:bodyPr/>
        <a:lstStyle/>
        <a:p>
          <a:endParaRPr lang="en-US"/>
        </a:p>
      </dgm:t>
    </dgm:pt>
    <dgm:pt modelId="{CA3DE510-E073-4F1F-9BA2-9392B95AF972}" type="sibTrans" cxnId="{A5BCB70D-ADB3-4878-AEE6-4CF3C57D9945}">
      <dgm:prSet/>
      <dgm:spPr/>
      <dgm:t>
        <a:bodyPr/>
        <a:lstStyle/>
        <a:p>
          <a:endParaRPr lang="en-US"/>
        </a:p>
      </dgm:t>
    </dgm:pt>
    <dgm:pt modelId="{6C9A28DF-2E97-49B1-88D4-BDCBC0C3D64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Reliability</a:t>
          </a:r>
          <a:br>
            <a:rPr lang="en-US" dirty="0" smtClean="0"/>
          </a:br>
          <a:r>
            <a:rPr lang="en-US" dirty="0" smtClean="0"/>
            <a:t>Pricing</a:t>
          </a:r>
          <a:br>
            <a:rPr lang="en-US" dirty="0" smtClean="0"/>
          </a:br>
          <a:r>
            <a:rPr lang="en-US" dirty="0" smtClean="0"/>
            <a:t>Model</a:t>
          </a:r>
          <a:br>
            <a:rPr lang="en-US" dirty="0" smtClean="0"/>
          </a:br>
          <a:r>
            <a:rPr lang="en-US" dirty="0" smtClean="0"/>
            <a:t>(RPM)</a:t>
          </a:r>
          <a:endParaRPr lang="en-US" dirty="0"/>
        </a:p>
      </dgm:t>
    </dgm:pt>
    <dgm:pt modelId="{0775C67E-493F-48DE-9036-CD3D1FB23818}" type="parTrans" cxnId="{47E37145-CCC5-49C5-9E5E-644F60786E85}">
      <dgm:prSet/>
      <dgm:spPr/>
      <dgm:t>
        <a:bodyPr/>
        <a:lstStyle/>
        <a:p>
          <a:endParaRPr lang="en-US"/>
        </a:p>
      </dgm:t>
    </dgm:pt>
    <dgm:pt modelId="{CF5DDB08-9BDD-48A0-96A2-B6346FE6240A}" type="sibTrans" cxnId="{47E37145-CCC5-49C5-9E5E-644F60786E85}">
      <dgm:prSet/>
      <dgm:spPr/>
      <dgm:t>
        <a:bodyPr/>
        <a:lstStyle/>
        <a:p>
          <a:endParaRPr lang="en-US"/>
        </a:p>
      </dgm:t>
    </dgm:pt>
    <dgm:pt modelId="{DA73C5B8-F0B5-4F1F-ACCF-457E856121BE}" type="pres">
      <dgm:prSet presAssocID="{D084E4E8-C597-493D-9A62-305AB33E1986}" presName="Name0" presStyleCnt="0">
        <dgm:presLayoutVars>
          <dgm:dir/>
          <dgm:animLvl val="lvl"/>
          <dgm:resizeHandles val="exact"/>
        </dgm:presLayoutVars>
      </dgm:prSet>
      <dgm:spPr/>
    </dgm:pt>
    <dgm:pt modelId="{45B43E9B-A60C-460D-9088-024C30DE6B72}" type="pres">
      <dgm:prSet presAssocID="{51FCCEFD-F0BD-42DB-8870-D7F38B5243F4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1A6F7-5395-4DA9-876F-9A2BDB583F2D}" type="pres">
      <dgm:prSet presAssocID="{CA3DE510-E073-4F1F-9BA2-9392B95AF972}" presName="parTxOnlySpace" presStyleCnt="0"/>
      <dgm:spPr/>
    </dgm:pt>
    <dgm:pt modelId="{0AD7BB8D-1FA6-4E9C-BDC9-E4C3C36AFABD}" type="pres">
      <dgm:prSet presAssocID="{6C9A28DF-2E97-49B1-88D4-BDCBC0C3D64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2F695E-B66A-49D3-B752-290047F06D6F}" type="presOf" srcId="{51FCCEFD-F0BD-42DB-8870-D7F38B5243F4}" destId="{45B43E9B-A60C-460D-9088-024C30DE6B72}" srcOrd="0" destOrd="0" presId="urn:microsoft.com/office/officeart/2005/8/layout/chevron1"/>
    <dgm:cxn modelId="{47E37145-CCC5-49C5-9E5E-644F60786E85}" srcId="{D084E4E8-C597-493D-9A62-305AB33E1986}" destId="{6C9A28DF-2E97-49B1-88D4-BDCBC0C3D648}" srcOrd="1" destOrd="0" parTransId="{0775C67E-493F-48DE-9036-CD3D1FB23818}" sibTransId="{CF5DDB08-9BDD-48A0-96A2-B6346FE6240A}"/>
    <dgm:cxn modelId="{D86C525B-9070-453A-AA87-679C0DF7A1F5}" type="presOf" srcId="{6C9A28DF-2E97-49B1-88D4-BDCBC0C3D648}" destId="{0AD7BB8D-1FA6-4E9C-BDC9-E4C3C36AFABD}" srcOrd="0" destOrd="0" presId="urn:microsoft.com/office/officeart/2005/8/layout/chevron1"/>
    <dgm:cxn modelId="{A5BCB70D-ADB3-4878-AEE6-4CF3C57D9945}" srcId="{D084E4E8-C597-493D-9A62-305AB33E1986}" destId="{51FCCEFD-F0BD-42DB-8870-D7F38B5243F4}" srcOrd="0" destOrd="0" parTransId="{C651AD0A-FAF2-47A8-9F9B-9CBA7C0DBEA6}" sibTransId="{CA3DE510-E073-4F1F-9BA2-9392B95AF972}"/>
    <dgm:cxn modelId="{53A3B347-60B2-442C-8A0C-01AE045C1D40}" type="presOf" srcId="{D084E4E8-C597-493D-9A62-305AB33E1986}" destId="{DA73C5B8-F0B5-4F1F-ACCF-457E856121BE}" srcOrd="0" destOrd="0" presId="urn:microsoft.com/office/officeart/2005/8/layout/chevron1"/>
    <dgm:cxn modelId="{177DAEA1-C93F-4473-AF20-0EE1943A3492}" type="presParOf" srcId="{DA73C5B8-F0B5-4F1F-ACCF-457E856121BE}" destId="{45B43E9B-A60C-460D-9088-024C30DE6B72}" srcOrd="0" destOrd="0" presId="urn:microsoft.com/office/officeart/2005/8/layout/chevron1"/>
    <dgm:cxn modelId="{427FA83A-5705-4B78-8BD1-E25EE5E87F4B}" type="presParOf" srcId="{DA73C5B8-F0B5-4F1F-ACCF-457E856121BE}" destId="{3F61A6F7-5395-4DA9-876F-9A2BDB583F2D}" srcOrd="1" destOrd="0" presId="urn:microsoft.com/office/officeart/2005/8/layout/chevron1"/>
    <dgm:cxn modelId="{441AD01B-5B55-409F-A17B-26FAA0D93FED}" type="presParOf" srcId="{DA73C5B8-F0B5-4F1F-ACCF-457E856121BE}" destId="{0AD7BB8D-1FA6-4E9C-BDC9-E4C3C36AFAB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C65957-5A17-4C3A-86B3-BF257258FF1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BFEBB475-3EEF-4642-BA3B-C6C51936FB76}">
      <dgm:prSet phldrT="[Text]"/>
      <dgm:spPr/>
      <dgm:t>
        <a:bodyPr/>
        <a:lstStyle/>
        <a:p>
          <a:r>
            <a:rPr lang="en-US" dirty="0" smtClean="0"/>
            <a:t>Capacity Rates</a:t>
          </a:r>
        </a:p>
      </dgm:t>
    </dgm:pt>
    <dgm:pt modelId="{F13761A8-EB11-44FD-B2F1-874DC8453DE7}" type="parTrans" cxnId="{7ABEF0BD-DBAE-4B01-B840-FE61E8870F27}">
      <dgm:prSet/>
      <dgm:spPr/>
      <dgm:t>
        <a:bodyPr/>
        <a:lstStyle/>
        <a:p>
          <a:endParaRPr lang="en-US"/>
        </a:p>
      </dgm:t>
    </dgm:pt>
    <dgm:pt modelId="{E7235BAD-5213-4AC7-82E6-3B7733328AB3}" type="sibTrans" cxnId="{7ABEF0BD-DBAE-4B01-B840-FE61E8870F27}">
      <dgm:prSet/>
      <dgm:spPr/>
      <dgm:t>
        <a:bodyPr/>
        <a:lstStyle/>
        <a:p>
          <a:endParaRPr lang="en-US"/>
        </a:p>
      </dgm:t>
    </dgm:pt>
    <dgm:pt modelId="{49AF81B0-6566-468D-84C6-C9CAF159D10A}">
      <dgm:prSet phldrT="[Text]"/>
      <dgm:spPr/>
      <dgm:t>
        <a:bodyPr/>
        <a:lstStyle/>
        <a:p>
          <a:r>
            <a:rPr lang="en-US" dirty="0" smtClean="0"/>
            <a:t>Generation Charge</a:t>
          </a:r>
          <a:endParaRPr lang="en-US" dirty="0"/>
        </a:p>
      </dgm:t>
    </dgm:pt>
    <dgm:pt modelId="{43D8E2ED-F36F-4C35-A725-404764F2BBEF}" type="parTrans" cxnId="{341E953F-0E3D-4503-8092-AAB77CA9802C}">
      <dgm:prSet/>
      <dgm:spPr/>
      <dgm:t>
        <a:bodyPr/>
        <a:lstStyle/>
        <a:p>
          <a:endParaRPr lang="en-US"/>
        </a:p>
      </dgm:t>
    </dgm:pt>
    <dgm:pt modelId="{67D03536-126F-487C-B0E7-4E7DE59BDF4B}" type="sibTrans" cxnId="{341E953F-0E3D-4503-8092-AAB77CA9802C}">
      <dgm:prSet/>
      <dgm:spPr/>
      <dgm:t>
        <a:bodyPr/>
        <a:lstStyle/>
        <a:p>
          <a:endParaRPr lang="en-US"/>
        </a:p>
      </dgm:t>
    </dgm:pt>
    <dgm:pt modelId="{2B2BAFE0-DD06-4F2F-9BB0-3F7025782099}" type="pres">
      <dgm:prSet presAssocID="{CCC65957-5A17-4C3A-86B3-BF257258FF1A}" presName="composite" presStyleCnt="0">
        <dgm:presLayoutVars>
          <dgm:chMax val="5"/>
          <dgm:dir/>
          <dgm:resizeHandles val="exact"/>
        </dgm:presLayoutVars>
      </dgm:prSet>
      <dgm:spPr/>
    </dgm:pt>
    <dgm:pt modelId="{0AF53F50-10F3-43C0-A17D-6E505B49D6CD}" type="pres">
      <dgm:prSet presAssocID="{BFEBB475-3EEF-4642-BA3B-C6C51936FB76}" presName="circle1" presStyleLbl="lnNode1" presStyleIdx="0" presStyleCnt="2"/>
      <dgm:spPr/>
    </dgm:pt>
    <dgm:pt modelId="{C0897307-B19A-4036-B38B-E5328A4B0E1F}" type="pres">
      <dgm:prSet presAssocID="{BFEBB475-3EEF-4642-BA3B-C6C51936FB76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1D5E4-E054-412A-94F6-5E15D8D3FE36}" type="pres">
      <dgm:prSet presAssocID="{BFEBB475-3EEF-4642-BA3B-C6C51936FB76}" presName="line1" presStyleLbl="callout" presStyleIdx="0" presStyleCnt="4"/>
      <dgm:spPr/>
    </dgm:pt>
    <dgm:pt modelId="{4499ADAE-66D5-4759-B139-C5829271156F}" type="pres">
      <dgm:prSet presAssocID="{BFEBB475-3EEF-4642-BA3B-C6C51936FB76}" presName="d1" presStyleLbl="callout" presStyleIdx="1" presStyleCnt="4"/>
      <dgm:spPr/>
    </dgm:pt>
    <dgm:pt modelId="{71DFF255-7754-482D-9828-D160CD9DF920}" type="pres">
      <dgm:prSet presAssocID="{49AF81B0-6566-468D-84C6-C9CAF159D10A}" presName="circle2" presStyleLbl="lnNode1" presStyleIdx="1" presStyleCnt="2"/>
      <dgm:spPr>
        <a:solidFill>
          <a:srgbClr val="0070C0"/>
        </a:solidFill>
      </dgm:spPr>
    </dgm:pt>
    <dgm:pt modelId="{CE7C0F09-610C-44BB-981F-507C68620663}" type="pres">
      <dgm:prSet presAssocID="{49AF81B0-6566-468D-84C6-C9CAF159D10A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8A5E4-6913-4F5B-BA21-C2EE3F567BF2}" type="pres">
      <dgm:prSet presAssocID="{49AF81B0-6566-468D-84C6-C9CAF159D10A}" presName="line2" presStyleLbl="callout" presStyleIdx="2" presStyleCnt="4"/>
      <dgm:spPr/>
    </dgm:pt>
    <dgm:pt modelId="{A15E5325-2B0B-46CD-935C-81F42D045317}" type="pres">
      <dgm:prSet presAssocID="{49AF81B0-6566-468D-84C6-C9CAF159D10A}" presName="d2" presStyleLbl="callout" presStyleIdx="3" presStyleCnt="4"/>
      <dgm:spPr/>
    </dgm:pt>
  </dgm:ptLst>
  <dgm:cxnLst>
    <dgm:cxn modelId="{7ABEF0BD-DBAE-4B01-B840-FE61E8870F27}" srcId="{CCC65957-5A17-4C3A-86B3-BF257258FF1A}" destId="{BFEBB475-3EEF-4642-BA3B-C6C51936FB76}" srcOrd="0" destOrd="0" parTransId="{F13761A8-EB11-44FD-B2F1-874DC8453DE7}" sibTransId="{E7235BAD-5213-4AC7-82E6-3B7733328AB3}"/>
    <dgm:cxn modelId="{341E953F-0E3D-4503-8092-AAB77CA9802C}" srcId="{CCC65957-5A17-4C3A-86B3-BF257258FF1A}" destId="{49AF81B0-6566-468D-84C6-C9CAF159D10A}" srcOrd="1" destOrd="0" parTransId="{43D8E2ED-F36F-4C35-A725-404764F2BBEF}" sibTransId="{67D03536-126F-487C-B0E7-4E7DE59BDF4B}"/>
    <dgm:cxn modelId="{5CD3C799-CCED-4AD0-9E17-9F57BC190877}" type="presOf" srcId="{CCC65957-5A17-4C3A-86B3-BF257258FF1A}" destId="{2B2BAFE0-DD06-4F2F-9BB0-3F7025782099}" srcOrd="0" destOrd="0" presId="urn:microsoft.com/office/officeart/2005/8/layout/target1"/>
    <dgm:cxn modelId="{9667CBF3-1B9F-41DC-BDFF-A2BA89E1454F}" type="presOf" srcId="{BFEBB475-3EEF-4642-BA3B-C6C51936FB76}" destId="{C0897307-B19A-4036-B38B-E5328A4B0E1F}" srcOrd="0" destOrd="0" presId="urn:microsoft.com/office/officeart/2005/8/layout/target1"/>
    <dgm:cxn modelId="{0EE0D3F5-D6D4-4117-8FF7-C93E6AC7BD95}" type="presOf" srcId="{49AF81B0-6566-468D-84C6-C9CAF159D10A}" destId="{CE7C0F09-610C-44BB-981F-507C68620663}" srcOrd="0" destOrd="0" presId="urn:microsoft.com/office/officeart/2005/8/layout/target1"/>
    <dgm:cxn modelId="{2C07D335-0D7C-44BF-BC54-700CE558C0D7}" type="presParOf" srcId="{2B2BAFE0-DD06-4F2F-9BB0-3F7025782099}" destId="{0AF53F50-10F3-43C0-A17D-6E505B49D6CD}" srcOrd="0" destOrd="0" presId="urn:microsoft.com/office/officeart/2005/8/layout/target1"/>
    <dgm:cxn modelId="{DFA50086-7DC9-4E9D-8F82-83AD88F5D3F8}" type="presParOf" srcId="{2B2BAFE0-DD06-4F2F-9BB0-3F7025782099}" destId="{C0897307-B19A-4036-B38B-E5328A4B0E1F}" srcOrd="1" destOrd="0" presId="urn:microsoft.com/office/officeart/2005/8/layout/target1"/>
    <dgm:cxn modelId="{83E0BA12-BD07-4CA8-8B51-2411F5C67535}" type="presParOf" srcId="{2B2BAFE0-DD06-4F2F-9BB0-3F7025782099}" destId="{F6C1D5E4-E054-412A-94F6-5E15D8D3FE36}" srcOrd="2" destOrd="0" presId="urn:microsoft.com/office/officeart/2005/8/layout/target1"/>
    <dgm:cxn modelId="{98FAC385-94A4-433D-B3FC-31C8385EEF89}" type="presParOf" srcId="{2B2BAFE0-DD06-4F2F-9BB0-3F7025782099}" destId="{4499ADAE-66D5-4759-B139-C5829271156F}" srcOrd="3" destOrd="0" presId="urn:microsoft.com/office/officeart/2005/8/layout/target1"/>
    <dgm:cxn modelId="{A30B7ED4-6BBB-4618-824F-E6244C8FEB04}" type="presParOf" srcId="{2B2BAFE0-DD06-4F2F-9BB0-3F7025782099}" destId="{71DFF255-7754-482D-9828-D160CD9DF920}" srcOrd="4" destOrd="0" presId="urn:microsoft.com/office/officeart/2005/8/layout/target1"/>
    <dgm:cxn modelId="{7DF96185-FADD-43F5-B75F-B9C01BBDEA2C}" type="presParOf" srcId="{2B2BAFE0-DD06-4F2F-9BB0-3F7025782099}" destId="{CE7C0F09-610C-44BB-981F-507C68620663}" srcOrd="5" destOrd="0" presId="urn:microsoft.com/office/officeart/2005/8/layout/target1"/>
    <dgm:cxn modelId="{E94889DD-E24C-411A-9A55-7045F0378B94}" type="presParOf" srcId="{2B2BAFE0-DD06-4F2F-9BB0-3F7025782099}" destId="{4428A5E4-6913-4F5B-BA21-C2EE3F567BF2}" srcOrd="6" destOrd="0" presId="urn:microsoft.com/office/officeart/2005/8/layout/target1"/>
    <dgm:cxn modelId="{B46FC1C6-0811-4D7F-A749-067DB17D2BC6}" type="presParOf" srcId="{2B2BAFE0-DD06-4F2F-9BB0-3F7025782099}" destId="{A15E5325-2B0B-46CD-935C-81F42D045317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620719-82C9-4648-90AF-AF57006A975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C6274-C27C-45C8-983B-EF27DD89376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5D5CCC41-8BCB-4F31-9DC5-8DFEA8BC54FB}" type="parTrans" cxnId="{C3E71A33-1791-42E4-A5BC-50F7A29779BA}">
      <dgm:prSet/>
      <dgm:spPr/>
      <dgm:t>
        <a:bodyPr/>
        <a:lstStyle/>
        <a:p>
          <a:endParaRPr lang="en-US"/>
        </a:p>
      </dgm:t>
    </dgm:pt>
    <dgm:pt modelId="{72A0EFBB-C7F2-4A6B-A1A4-4E479635AEC3}" type="sibTrans" cxnId="{C3E71A33-1791-42E4-A5BC-50F7A29779BA}">
      <dgm:prSet/>
      <dgm:spPr/>
      <dgm:t>
        <a:bodyPr/>
        <a:lstStyle/>
        <a:p>
          <a:endParaRPr lang="en-US"/>
        </a:p>
      </dgm:t>
    </dgm:pt>
    <dgm:pt modelId="{0845E164-C1AF-4B9D-BBD6-44FAB572C61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Instantaneous</a:t>
          </a:r>
          <a:br>
            <a:rPr lang="en-US" dirty="0" smtClean="0"/>
          </a:br>
          <a:r>
            <a:rPr lang="en-US" dirty="0" smtClean="0"/>
            <a:t>Demand</a:t>
          </a:r>
          <a:endParaRPr lang="en-US" dirty="0"/>
        </a:p>
      </dgm:t>
    </dgm:pt>
    <dgm:pt modelId="{AFA779BA-C826-4C55-B6BC-6F7BE2BA2089}" type="parTrans" cxnId="{F26DB2EA-1193-4EC8-A3C6-AC7CEBB61AB5}">
      <dgm:prSet/>
      <dgm:spPr/>
      <dgm:t>
        <a:bodyPr/>
        <a:lstStyle/>
        <a:p>
          <a:endParaRPr lang="en-US"/>
        </a:p>
      </dgm:t>
    </dgm:pt>
    <dgm:pt modelId="{04A7040E-25AA-4308-A0C5-16D2A11483B5}" type="sibTrans" cxnId="{F26DB2EA-1193-4EC8-A3C6-AC7CEBB61AB5}">
      <dgm:prSet/>
      <dgm:spPr/>
      <dgm:t>
        <a:bodyPr/>
        <a:lstStyle/>
        <a:p>
          <a:endParaRPr lang="en-US"/>
        </a:p>
      </dgm:t>
    </dgm:pt>
    <dgm:pt modelId="{BFE6DA39-C79B-479F-979F-C8A3211455D2}" type="pres">
      <dgm:prSet presAssocID="{C9620719-82C9-4648-90AF-AF57006A97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020B4A-CA07-4A6D-8B6D-9D50AE01DD70}" type="pres">
      <dgm:prSet presAssocID="{8B8C6274-C27C-45C8-983B-EF27DD89376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C1F27-C748-4832-BF71-ECF351DF6FFA}" type="pres">
      <dgm:prSet presAssocID="{0845E164-C1AF-4B9D-BBD6-44FAB572C61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E71A33-1791-42E4-A5BC-50F7A29779BA}" srcId="{C9620719-82C9-4648-90AF-AF57006A9759}" destId="{8B8C6274-C27C-45C8-983B-EF27DD893760}" srcOrd="0" destOrd="0" parTransId="{5D5CCC41-8BCB-4F31-9DC5-8DFEA8BC54FB}" sibTransId="{72A0EFBB-C7F2-4A6B-A1A4-4E479635AEC3}"/>
    <dgm:cxn modelId="{21B1885B-C158-4BD4-ADE9-445ACD732872}" type="presOf" srcId="{0845E164-C1AF-4B9D-BBD6-44FAB572C614}" destId="{07BC1F27-C748-4832-BF71-ECF351DF6FFA}" srcOrd="0" destOrd="0" presId="urn:microsoft.com/office/officeart/2005/8/layout/arrow5"/>
    <dgm:cxn modelId="{E1724CDB-0D09-44C5-8D27-50618E6D5EE5}" type="presOf" srcId="{8B8C6274-C27C-45C8-983B-EF27DD893760}" destId="{83020B4A-CA07-4A6D-8B6D-9D50AE01DD70}" srcOrd="0" destOrd="0" presId="urn:microsoft.com/office/officeart/2005/8/layout/arrow5"/>
    <dgm:cxn modelId="{056A7C44-928A-4E1E-9CFA-9101C2F5F829}" type="presOf" srcId="{C9620719-82C9-4648-90AF-AF57006A9759}" destId="{BFE6DA39-C79B-479F-979F-C8A3211455D2}" srcOrd="0" destOrd="0" presId="urn:microsoft.com/office/officeart/2005/8/layout/arrow5"/>
    <dgm:cxn modelId="{F26DB2EA-1193-4EC8-A3C6-AC7CEBB61AB5}" srcId="{C9620719-82C9-4648-90AF-AF57006A9759}" destId="{0845E164-C1AF-4B9D-BBD6-44FAB572C614}" srcOrd="1" destOrd="0" parTransId="{AFA779BA-C826-4C55-B6BC-6F7BE2BA2089}" sibTransId="{04A7040E-25AA-4308-A0C5-16D2A11483B5}"/>
    <dgm:cxn modelId="{8E1EBD79-BD72-445C-8085-418E4D79D653}" type="presParOf" srcId="{BFE6DA39-C79B-479F-979F-C8A3211455D2}" destId="{83020B4A-CA07-4A6D-8B6D-9D50AE01DD70}" srcOrd="0" destOrd="0" presId="urn:microsoft.com/office/officeart/2005/8/layout/arrow5"/>
    <dgm:cxn modelId="{7132FF06-5FB9-4099-B4FA-59F8AB05BFF0}" type="presParOf" srcId="{BFE6DA39-C79B-479F-979F-C8A3211455D2}" destId="{07BC1F27-C748-4832-BF71-ECF351DF6FF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5CB283-D078-4295-AA9D-01DE45D18606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7779F8-B37F-44B5-B846-C0C82539315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Demand</a:t>
          </a:r>
          <a:endParaRPr lang="en-US" dirty="0"/>
        </a:p>
      </dgm:t>
    </dgm:pt>
    <dgm:pt modelId="{35889AA5-A3DA-4DBD-8BCC-1DA71A4E5F75}" type="parTrans" cxnId="{555896F2-75F1-4C50-8079-91B486DEDE8A}">
      <dgm:prSet/>
      <dgm:spPr/>
      <dgm:t>
        <a:bodyPr/>
        <a:lstStyle/>
        <a:p>
          <a:endParaRPr lang="en-US"/>
        </a:p>
      </dgm:t>
    </dgm:pt>
    <dgm:pt modelId="{75EB8D8D-4EB2-4252-8DDF-973AC011277A}" type="sibTrans" cxnId="{555896F2-75F1-4C50-8079-91B486DEDE8A}">
      <dgm:prSet/>
      <dgm:spPr/>
      <dgm:t>
        <a:bodyPr/>
        <a:lstStyle/>
        <a:p>
          <a:endParaRPr lang="en-US"/>
        </a:p>
      </dgm:t>
    </dgm:pt>
    <dgm:pt modelId="{07A2BF5F-0139-4043-B11B-94D8AEC583FD}">
      <dgm:prSet phldrT="[Text]" custT="1"/>
      <dgm:spPr>
        <a:noFill/>
        <a:ln>
          <a:noFill/>
        </a:ln>
      </dgm:spPr>
      <dgm:t>
        <a:bodyPr/>
        <a:lstStyle/>
        <a:p>
          <a:endParaRPr lang="en-US" sz="900" dirty="0" smtClean="0"/>
        </a:p>
        <a:p>
          <a:r>
            <a:rPr lang="en-US" sz="1600" dirty="0" smtClean="0"/>
            <a:t>Balance</a:t>
          </a:r>
        </a:p>
        <a:p>
          <a:endParaRPr lang="en-US" sz="900" dirty="0"/>
        </a:p>
      </dgm:t>
    </dgm:pt>
    <dgm:pt modelId="{45FDBD55-0A2B-4903-A527-16A9C465E588}" type="parTrans" cxnId="{8C027FD5-15A0-482E-8067-9C4C8EF88A01}">
      <dgm:prSet/>
      <dgm:spPr/>
      <dgm:t>
        <a:bodyPr/>
        <a:lstStyle/>
        <a:p>
          <a:endParaRPr lang="en-US"/>
        </a:p>
      </dgm:t>
    </dgm:pt>
    <dgm:pt modelId="{D00CCF5C-FBFC-4C79-A990-2AD959BC2E37}" type="sibTrans" cxnId="{8C027FD5-15A0-482E-8067-9C4C8EF88A01}">
      <dgm:prSet/>
      <dgm:spPr/>
      <dgm:t>
        <a:bodyPr/>
        <a:lstStyle/>
        <a:p>
          <a:endParaRPr lang="en-US"/>
        </a:p>
      </dgm:t>
    </dgm:pt>
    <dgm:pt modelId="{CC564CA3-9A15-4B2F-9C68-3C7CBAB3369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Transmission</a:t>
          </a:r>
          <a:endParaRPr lang="en-US" dirty="0"/>
        </a:p>
      </dgm:t>
    </dgm:pt>
    <dgm:pt modelId="{11C27271-A3DC-4CFF-9480-CDF0D68F4F47}" type="parTrans" cxnId="{3766B9C3-94BA-4079-BB8F-72657F6A0CD5}">
      <dgm:prSet/>
      <dgm:spPr/>
      <dgm:t>
        <a:bodyPr/>
        <a:lstStyle/>
        <a:p>
          <a:endParaRPr lang="en-US"/>
        </a:p>
      </dgm:t>
    </dgm:pt>
    <dgm:pt modelId="{76DF0F76-DDA9-4F6E-B429-F8FB3AE161E8}" type="sibTrans" cxnId="{3766B9C3-94BA-4079-BB8F-72657F6A0CD5}">
      <dgm:prSet/>
      <dgm:spPr/>
      <dgm:t>
        <a:bodyPr/>
        <a:lstStyle/>
        <a:p>
          <a:endParaRPr lang="en-US"/>
        </a:p>
      </dgm:t>
    </dgm:pt>
    <dgm:pt modelId="{C1B77D5D-58B8-40B8-BE80-6E3DD9A6936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Generation</a:t>
          </a:r>
          <a:endParaRPr lang="en-US" dirty="0"/>
        </a:p>
      </dgm:t>
    </dgm:pt>
    <dgm:pt modelId="{C32E08D9-4ED3-4266-8317-4C785AF26886}" type="parTrans" cxnId="{2F41DB54-405B-4B77-9359-814BC75AF746}">
      <dgm:prSet/>
      <dgm:spPr/>
      <dgm:t>
        <a:bodyPr/>
        <a:lstStyle/>
        <a:p>
          <a:endParaRPr lang="en-US"/>
        </a:p>
      </dgm:t>
    </dgm:pt>
    <dgm:pt modelId="{0D84E786-C0F6-4CFF-BFD6-E2D6D7C9C3B3}" type="sibTrans" cxnId="{2F41DB54-405B-4B77-9359-814BC75AF746}">
      <dgm:prSet/>
      <dgm:spPr/>
      <dgm:t>
        <a:bodyPr/>
        <a:lstStyle/>
        <a:p>
          <a:endParaRPr lang="en-US"/>
        </a:p>
      </dgm:t>
    </dgm:pt>
    <dgm:pt modelId="{C7F46418-109A-4C8F-B4AE-C2FE81CDE3C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600" dirty="0" smtClean="0"/>
            <a:t>Balance</a:t>
          </a:r>
          <a:endParaRPr lang="en-US" sz="1600" dirty="0"/>
        </a:p>
      </dgm:t>
    </dgm:pt>
    <dgm:pt modelId="{9D7286E7-8948-4A0E-84BE-6DB1892136A1}" type="sibTrans" cxnId="{CE608A74-D668-4A92-9D25-FD10EC17C7AC}">
      <dgm:prSet/>
      <dgm:spPr/>
      <dgm:t>
        <a:bodyPr/>
        <a:lstStyle/>
        <a:p>
          <a:endParaRPr lang="en-US"/>
        </a:p>
      </dgm:t>
    </dgm:pt>
    <dgm:pt modelId="{CF0A5644-CE3B-4AE1-BE76-D6189CDCEC91}" type="parTrans" cxnId="{CE608A74-D668-4A92-9D25-FD10EC17C7AC}">
      <dgm:prSet/>
      <dgm:spPr/>
      <dgm:t>
        <a:bodyPr/>
        <a:lstStyle/>
        <a:p>
          <a:endParaRPr lang="en-US"/>
        </a:p>
      </dgm:t>
    </dgm:pt>
    <dgm:pt modelId="{5054A0F0-A4B3-471A-AECC-CBFED8893C94}" type="pres">
      <dgm:prSet presAssocID="{B65CB283-D078-4295-AA9D-01DE45D1860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DCAD3A-F0E5-41C2-8D3F-1C8092EE0596}" type="pres">
      <dgm:prSet presAssocID="{B65CB283-D078-4295-AA9D-01DE45D18606}" presName="dummyMaxCanvas" presStyleCnt="0"/>
      <dgm:spPr/>
    </dgm:pt>
    <dgm:pt modelId="{50EC7BC0-A3BF-45A7-82C5-DDB8E7A45212}" type="pres">
      <dgm:prSet presAssocID="{B65CB283-D078-4295-AA9D-01DE45D18606}" presName="parentComposite" presStyleCnt="0"/>
      <dgm:spPr/>
    </dgm:pt>
    <dgm:pt modelId="{1EABC825-E4B2-4F19-AFE6-2ED19929E163}" type="pres">
      <dgm:prSet presAssocID="{B65CB283-D078-4295-AA9D-01DE45D1860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D553F8D-ED5F-4552-B9A6-0065BD08631F}" type="pres">
      <dgm:prSet presAssocID="{B65CB283-D078-4295-AA9D-01DE45D1860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87149A5-4063-4FFC-B993-9E10516CDE1C}" type="pres">
      <dgm:prSet presAssocID="{B65CB283-D078-4295-AA9D-01DE45D18606}" presName="childrenComposite" presStyleCnt="0"/>
      <dgm:spPr/>
    </dgm:pt>
    <dgm:pt modelId="{FB9A0265-0E5A-4785-BA01-623E7F68596C}" type="pres">
      <dgm:prSet presAssocID="{B65CB283-D078-4295-AA9D-01DE45D18606}" presName="dummyMaxCanvas_ChildArea" presStyleCnt="0"/>
      <dgm:spPr/>
    </dgm:pt>
    <dgm:pt modelId="{5317E9F1-4023-4084-B966-60B7740C4E02}" type="pres">
      <dgm:prSet presAssocID="{B65CB283-D078-4295-AA9D-01DE45D18606}" presName="fulcrum" presStyleLbl="alignAccFollowNode1" presStyleIdx="2" presStyleCnt="4"/>
      <dgm:spPr/>
    </dgm:pt>
    <dgm:pt modelId="{56E7F5FC-DA95-47C6-B538-E38E82811C72}" type="pres">
      <dgm:prSet presAssocID="{B65CB283-D078-4295-AA9D-01DE45D18606}" presName="balance_12" presStyleLbl="alignAccFollowNode1" presStyleIdx="3" presStyleCnt="4">
        <dgm:presLayoutVars>
          <dgm:bulletEnabled val="1"/>
        </dgm:presLayoutVars>
      </dgm:prSet>
      <dgm:spPr/>
    </dgm:pt>
    <dgm:pt modelId="{4F8566E1-A107-496F-AECE-644E7EB79134}" type="pres">
      <dgm:prSet presAssocID="{B65CB283-D078-4295-AA9D-01DE45D18606}" presName="right_12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36601-2C38-4E0F-897A-B16FDB4EF1A6}" type="pres">
      <dgm:prSet presAssocID="{B65CB283-D078-4295-AA9D-01DE45D18606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25FF5-C7B2-486D-8484-9231244939E8}" type="pres">
      <dgm:prSet presAssocID="{B65CB283-D078-4295-AA9D-01DE45D18606}" presName="left_12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5896F2-75F1-4C50-8079-91B486DEDE8A}" srcId="{C7F46418-109A-4C8F-B4AE-C2FE81CDE3C7}" destId="{6C7779F8-B37F-44B5-B846-C0C825393159}" srcOrd="0" destOrd="0" parTransId="{35889AA5-A3DA-4DBD-8BCC-1DA71A4E5F75}" sibTransId="{75EB8D8D-4EB2-4252-8DDF-973AC011277A}"/>
    <dgm:cxn modelId="{2F41DB54-405B-4B77-9359-814BC75AF746}" srcId="{07A2BF5F-0139-4043-B11B-94D8AEC583FD}" destId="{C1B77D5D-58B8-40B8-BE80-6E3DD9A69366}" srcOrd="1" destOrd="0" parTransId="{C32E08D9-4ED3-4266-8317-4C785AF26886}" sibTransId="{0D84E786-C0F6-4CFF-BFD6-E2D6D7C9C3B3}"/>
    <dgm:cxn modelId="{3766B9C3-94BA-4079-BB8F-72657F6A0CD5}" srcId="{07A2BF5F-0139-4043-B11B-94D8AEC583FD}" destId="{CC564CA3-9A15-4B2F-9C68-3C7CBAB33693}" srcOrd="0" destOrd="0" parTransId="{11C27271-A3DC-4CFF-9480-CDF0D68F4F47}" sibTransId="{76DF0F76-DDA9-4F6E-B429-F8FB3AE161E8}"/>
    <dgm:cxn modelId="{8C027FD5-15A0-482E-8067-9C4C8EF88A01}" srcId="{B65CB283-D078-4295-AA9D-01DE45D18606}" destId="{07A2BF5F-0139-4043-B11B-94D8AEC583FD}" srcOrd="1" destOrd="0" parTransId="{45FDBD55-0A2B-4903-A527-16A9C465E588}" sibTransId="{D00CCF5C-FBFC-4C79-A990-2AD959BC2E37}"/>
    <dgm:cxn modelId="{B51B2DC7-65C7-4AE4-B372-4E022B2F33BC}" type="presOf" srcId="{B65CB283-D078-4295-AA9D-01DE45D18606}" destId="{5054A0F0-A4B3-471A-AECC-CBFED8893C94}" srcOrd="0" destOrd="0" presId="urn:microsoft.com/office/officeart/2005/8/layout/balance1"/>
    <dgm:cxn modelId="{51EC492C-710C-4926-9617-17171488666D}" type="presOf" srcId="{C1B77D5D-58B8-40B8-BE80-6E3DD9A69366}" destId="{F6B36601-2C38-4E0F-897A-B16FDB4EF1A6}" srcOrd="0" destOrd="0" presId="urn:microsoft.com/office/officeart/2005/8/layout/balance1"/>
    <dgm:cxn modelId="{AD36CF90-D8E2-45BB-9CCE-11CC2C06B016}" type="presOf" srcId="{CC564CA3-9A15-4B2F-9C68-3C7CBAB33693}" destId="{4F8566E1-A107-496F-AECE-644E7EB79134}" srcOrd="0" destOrd="0" presId="urn:microsoft.com/office/officeart/2005/8/layout/balance1"/>
    <dgm:cxn modelId="{86377650-E6AA-4C29-ACC4-2CBCF7A9CCD4}" type="presOf" srcId="{C7F46418-109A-4C8F-B4AE-C2FE81CDE3C7}" destId="{1EABC825-E4B2-4F19-AFE6-2ED19929E163}" srcOrd="0" destOrd="0" presId="urn:microsoft.com/office/officeart/2005/8/layout/balance1"/>
    <dgm:cxn modelId="{ED801829-F021-44F9-8A69-C3DDCDF8D2DE}" type="presOf" srcId="{6C7779F8-B37F-44B5-B846-C0C825393159}" destId="{46225FF5-C7B2-486D-8484-9231244939E8}" srcOrd="0" destOrd="0" presId="urn:microsoft.com/office/officeart/2005/8/layout/balance1"/>
    <dgm:cxn modelId="{CE608A74-D668-4A92-9D25-FD10EC17C7AC}" srcId="{B65CB283-D078-4295-AA9D-01DE45D18606}" destId="{C7F46418-109A-4C8F-B4AE-C2FE81CDE3C7}" srcOrd="0" destOrd="0" parTransId="{CF0A5644-CE3B-4AE1-BE76-D6189CDCEC91}" sibTransId="{9D7286E7-8948-4A0E-84BE-6DB1892136A1}"/>
    <dgm:cxn modelId="{AC4B6EDA-FE1F-4705-BB70-52120E30302F}" type="presOf" srcId="{07A2BF5F-0139-4043-B11B-94D8AEC583FD}" destId="{DD553F8D-ED5F-4552-B9A6-0065BD08631F}" srcOrd="0" destOrd="0" presId="urn:microsoft.com/office/officeart/2005/8/layout/balance1"/>
    <dgm:cxn modelId="{1D389E00-EE35-440B-B33E-C2AD046F3BA4}" type="presParOf" srcId="{5054A0F0-A4B3-471A-AECC-CBFED8893C94}" destId="{8CDCAD3A-F0E5-41C2-8D3F-1C8092EE0596}" srcOrd="0" destOrd="0" presId="urn:microsoft.com/office/officeart/2005/8/layout/balance1"/>
    <dgm:cxn modelId="{38694D2A-3261-4F1A-AA52-745D2B9FA269}" type="presParOf" srcId="{5054A0F0-A4B3-471A-AECC-CBFED8893C94}" destId="{50EC7BC0-A3BF-45A7-82C5-DDB8E7A45212}" srcOrd="1" destOrd="0" presId="urn:microsoft.com/office/officeart/2005/8/layout/balance1"/>
    <dgm:cxn modelId="{F81371EF-5C21-44DD-A85C-26810B6897F5}" type="presParOf" srcId="{50EC7BC0-A3BF-45A7-82C5-DDB8E7A45212}" destId="{1EABC825-E4B2-4F19-AFE6-2ED19929E163}" srcOrd="0" destOrd="0" presId="urn:microsoft.com/office/officeart/2005/8/layout/balance1"/>
    <dgm:cxn modelId="{DAE76A06-47BE-47BA-BFA4-2245091B3637}" type="presParOf" srcId="{50EC7BC0-A3BF-45A7-82C5-DDB8E7A45212}" destId="{DD553F8D-ED5F-4552-B9A6-0065BD08631F}" srcOrd="1" destOrd="0" presId="urn:microsoft.com/office/officeart/2005/8/layout/balance1"/>
    <dgm:cxn modelId="{AAFAA549-F1C8-49AF-980B-F992B301A037}" type="presParOf" srcId="{5054A0F0-A4B3-471A-AECC-CBFED8893C94}" destId="{587149A5-4063-4FFC-B993-9E10516CDE1C}" srcOrd="2" destOrd="0" presId="urn:microsoft.com/office/officeart/2005/8/layout/balance1"/>
    <dgm:cxn modelId="{65AD2BBA-DB73-45BB-8A79-AAFE5686E6C1}" type="presParOf" srcId="{587149A5-4063-4FFC-B993-9E10516CDE1C}" destId="{FB9A0265-0E5A-4785-BA01-623E7F68596C}" srcOrd="0" destOrd="0" presId="urn:microsoft.com/office/officeart/2005/8/layout/balance1"/>
    <dgm:cxn modelId="{E4956205-7D4D-4B9C-9AF7-363723028213}" type="presParOf" srcId="{587149A5-4063-4FFC-B993-9E10516CDE1C}" destId="{5317E9F1-4023-4084-B966-60B7740C4E02}" srcOrd="1" destOrd="0" presId="urn:microsoft.com/office/officeart/2005/8/layout/balance1"/>
    <dgm:cxn modelId="{81239654-FDE6-4AE6-AAFA-E6BAE17C9E9A}" type="presParOf" srcId="{587149A5-4063-4FFC-B993-9E10516CDE1C}" destId="{56E7F5FC-DA95-47C6-B538-E38E82811C72}" srcOrd="2" destOrd="0" presId="urn:microsoft.com/office/officeart/2005/8/layout/balance1"/>
    <dgm:cxn modelId="{CF8B25F4-0845-4590-A9BA-7D673A14A03E}" type="presParOf" srcId="{587149A5-4063-4FFC-B993-9E10516CDE1C}" destId="{4F8566E1-A107-496F-AECE-644E7EB79134}" srcOrd="3" destOrd="0" presId="urn:microsoft.com/office/officeart/2005/8/layout/balance1"/>
    <dgm:cxn modelId="{C2C99E8E-0958-46B7-946A-A30509A3FC93}" type="presParOf" srcId="{587149A5-4063-4FFC-B993-9E10516CDE1C}" destId="{F6B36601-2C38-4E0F-897A-B16FDB4EF1A6}" srcOrd="4" destOrd="0" presId="urn:microsoft.com/office/officeart/2005/8/layout/balance1"/>
    <dgm:cxn modelId="{4371B000-B0BF-42CA-B8DA-4610E263DC64}" type="presParOf" srcId="{587149A5-4063-4FFC-B993-9E10516CDE1C}" destId="{46225FF5-C7B2-486D-8484-9231244939E8}" srcOrd="5" destOrd="0" presId="urn:microsoft.com/office/officeart/2005/8/layout/balance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4C6782-6175-4668-8ACD-7104D629B4C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CBF09-EBF9-4024-92CF-CC56F40A39CF}">
      <dgm:prSet phldrT="[Text]"/>
      <dgm:spPr/>
      <dgm:t>
        <a:bodyPr/>
        <a:lstStyle/>
        <a:p>
          <a:r>
            <a:rPr lang="en-US" dirty="0" smtClean="0"/>
            <a:t>2015/16</a:t>
          </a:r>
          <a:endParaRPr lang="en-US" dirty="0"/>
        </a:p>
      </dgm:t>
    </dgm:pt>
    <dgm:pt modelId="{12356979-F002-4F85-A6CD-990068FF23CC}" type="parTrans" cxnId="{70FED1CA-D039-49A0-BD62-60E64EE4BC33}">
      <dgm:prSet/>
      <dgm:spPr/>
      <dgm:t>
        <a:bodyPr/>
        <a:lstStyle/>
        <a:p>
          <a:endParaRPr lang="en-US"/>
        </a:p>
      </dgm:t>
    </dgm:pt>
    <dgm:pt modelId="{343D8769-F611-4AA8-B1AD-DBBFA04AE53D}" type="sibTrans" cxnId="{70FED1CA-D039-49A0-BD62-60E64EE4BC33}">
      <dgm:prSet/>
      <dgm:spPr/>
      <dgm:t>
        <a:bodyPr/>
        <a:lstStyle/>
        <a:p>
          <a:endParaRPr lang="en-US"/>
        </a:p>
      </dgm:t>
    </dgm:pt>
    <dgm:pt modelId="{B7EFAF66-B7A3-4AA5-8852-715431DD5CF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14,832 MW of Demand Response</a:t>
          </a:r>
          <a:endParaRPr lang="en-US" dirty="0"/>
        </a:p>
      </dgm:t>
    </dgm:pt>
    <dgm:pt modelId="{EEB556E7-E302-4B28-AE1F-9D7D5D3A4213}" type="parTrans" cxnId="{BC4A1E4E-3843-434B-9166-67F134D095BC}">
      <dgm:prSet/>
      <dgm:spPr/>
      <dgm:t>
        <a:bodyPr/>
        <a:lstStyle/>
        <a:p>
          <a:endParaRPr lang="en-US"/>
        </a:p>
      </dgm:t>
    </dgm:pt>
    <dgm:pt modelId="{F96942DB-558D-418F-9726-45FAAFC7DB00}" type="sibTrans" cxnId="{BC4A1E4E-3843-434B-9166-67F134D095BC}">
      <dgm:prSet/>
      <dgm:spPr/>
      <dgm:t>
        <a:bodyPr/>
        <a:lstStyle/>
        <a:p>
          <a:endParaRPr lang="en-US"/>
        </a:p>
      </dgm:t>
    </dgm:pt>
    <dgm:pt modelId="{8D1066A9-E83D-45D9-BA8E-0158B9038DB4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All of RTO Price for Capacity is $136 (annual resources)</a:t>
          </a:r>
          <a:endParaRPr lang="en-US" dirty="0"/>
        </a:p>
      </dgm:t>
    </dgm:pt>
    <dgm:pt modelId="{0F180B74-900A-4EC5-B431-37081056FA0E}" type="parTrans" cxnId="{A780054B-24DC-4175-A78A-BB374127BFB6}">
      <dgm:prSet/>
      <dgm:spPr/>
      <dgm:t>
        <a:bodyPr/>
        <a:lstStyle/>
        <a:p>
          <a:endParaRPr lang="en-US"/>
        </a:p>
      </dgm:t>
    </dgm:pt>
    <dgm:pt modelId="{26DB0995-A88F-4BA4-BA7D-D94861F83191}" type="sibTrans" cxnId="{A780054B-24DC-4175-A78A-BB374127BFB6}">
      <dgm:prSet/>
      <dgm:spPr/>
      <dgm:t>
        <a:bodyPr/>
        <a:lstStyle/>
        <a:p>
          <a:endParaRPr lang="en-US"/>
        </a:p>
      </dgm:t>
    </dgm:pt>
    <dgm:pt modelId="{607C38DD-0491-4404-AA9F-0E757A84E40B}">
      <dgm:prSet/>
      <dgm:spPr>
        <a:solidFill>
          <a:srgbClr val="0070C0"/>
        </a:solidFill>
      </dgm:spPr>
      <dgm:t>
        <a:bodyPr/>
        <a:lstStyle/>
        <a:p>
          <a:r>
            <a:rPr lang="en-US" dirty="0" smtClean="0"/>
            <a:t>5,346  MW of New Generation (mostly gas) clear auction</a:t>
          </a:r>
          <a:endParaRPr lang="en-US" dirty="0"/>
        </a:p>
      </dgm:t>
    </dgm:pt>
    <dgm:pt modelId="{E4067621-F1AC-40B4-B2E5-FD3ED5287585}" type="parTrans" cxnId="{C4DD82F6-138B-409C-B5A2-EBDA76D031D4}">
      <dgm:prSet/>
      <dgm:spPr/>
      <dgm:t>
        <a:bodyPr/>
        <a:lstStyle/>
        <a:p>
          <a:endParaRPr lang="en-US"/>
        </a:p>
      </dgm:t>
    </dgm:pt>
    <dgm:pt modelId="{ED06401A-109C-4E15-9902-9D506C44B897}" type="sibTrans" cxnId="{C4DD82F6-138B-409C-B5A2-EBDA76D031D4}">
      <dgm:prSet/>
      <dgm:spPr/>
      <dgm:t>
        <a:bodyPr/>
        <a:lstStyle/>
        <a:p>
          <a:endParaRPr lang="en-US"/>
        </a:p>
      </dgm:t>
    </dgm:pt>
    <dgm:pt modelId="{6FD9D6F7-40F7-4D84-A1C6-ED88F2D8CAC4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Separation of the ATSI Zone (LDA) Prices of $357 (annual resources)</a:t>
          </a:r>
          <a:endParaRPr lang="en-US" dirty="0"/>
        </a:p>
      </dgm:t>
    </dgm:pt>
    <dgm:pt modelId="{1F96C6D6-BB6F-4564-8CEB-00293E1FC6BA}" type="parTrans" cxnId="{A5EC775E-843C-4178-B010-88CBAB2D0464}">
      <dgm:prSet/>
      <dgm:spPr/>
      <dgm:t>
        <a:bodyPr/>
        <a:lstStyle/>
        <a:p>
          <a:endParaRPr lang="en-US"/>
        </a:p>
      </dgm:t>
    </dgm:pt>
    <dgm:pt modelId="{4E3774A0-033D-489F-B422-34DDAA36FF02}" type="sibTrans" cxnId="{A5EC775E-843C-4178-B010-88CBAB2D0464}">
      <dgm:prSet/>
      <dgm:spPr/>
      <dgm:t>
        <a:bodyPr/>
        <a:lstStyle/>
        <a:p>
          <a:endParaRPr lang="en-US"/>
        </a:p>
      </dgm:t>
    </dgm:pt>
    <dgm:pt modelId="{647AB8BD-27AA-4E21-9346-C39B0A9886B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Significant amount of DR and No New Generation in ATSI</a:t>
          </a:r>
          <a:endParaRPr lang="en-US" dirty="0"/>
        </a:p>
      </dgm:t>
    </dgm:pt>
    <dgm:pt modelId="{2244C775-C12F-425C-815A-01AD069C24C0}" type="parTrans" cxnId="{A65CC7B2-4C60-4CC5-BE04-A0ADBEDF6C9C}">
      <dgm:prSet/>
      <dgm:spPr/>
      <dgm:t>
        <a:bodyPr/>
        <a:lstStyle/>
        <a:p>
          <a:endParaRPr lang="en-US"/>
        </a:p>
      </dgm:t>
    </dgm:pt>
    <dgm:pt modelId="{4FA81429-9E3E-432B-893B-C47E1A23351E}" type="sibTrans" cxnId="{A65CC7B2-4C60-4CC5-BE04-A0ADBEDF6C9C}">
      <dgm:prSet/>
      <dgm:spPr/>
      <dgm:t>
        <a:bodyPr/>
        <a:lstStyle/>
        <a:p>
          <a:endParaRPr lang="en-US"/>
        </a:p>
      </dgm:t>
    </dgm:pt>
    <dgm:pt modelId="{16367C0C-5030-47B1-B0AF-28BFE2F48E7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840 Eastlake Combustion Turbine in ATSI did not clear</a:t>
          </a:r>
          <a:endParaRPr lang="en-US" dirty="0"/>
        </a:p>
      </dgm:t>
    </dgm:pt>
    <dgm:pt modelId="{19D6F4A4-11AE-499B-ABE5-1C35B6647D1A}" type="parTrans" cxnId="{928811D8-43E5-49DB-950E-835B48B7C4DF}">
      <dgm:prSet/>
      <dgm:spPr/>
      <dgm:t>
        <a:bodyPr/>
        <a:lstStyle/>
        <a:p>
          <a:endParaRPr lang="en-US"/>
        </a:p>
      </dgm:t>
    </dgm:pt>
    <dgm:pt modelId="{25DEA329-C72E-4D8A-A16E-C5B35D5FF480}" type="sibTrans" cxnId="{928811D8-43E5-49DB-950E-835B48B7C4DF}">
      <dgm:prSet/>
      <dgm:spPr/>
      <dgm:t>
        <a:bodyPr/>
        <a:lstStyle/>
        <a:p>
          <a:endParaRPr lang="en-US"/>
        </a:p>
      </dgm:t>
    </dgm:pt>
    <dgm:pt modelId="{A404AFEF-84CA-4346-9D83-4E655B72506F}" type="pres">
      <dgm:prSet presAssocID="{0F4C6782-6175-4668-8ACD-7104D629B4C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58F352-1646-40FC-8348-B82441E2F3D1}" type="pres">
      <dgm:prSet presAssocID="{2E0CBF09-EBF9-4024-92CF-CC56F40A39CF}" presName="root1" presStyleCnt="0"/>
      <dgm:spPr/>
    </dgm:pt>
    <dgm:pt modelId="{DDB2A251-0032-4016-921F-EC0ED7F1977F}" type="pres">
      <dgm:prSet presAssocID="{2E0CBF09-EBF9-4024-92CF-CC56F40A39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5AC1AF-0919-4B2A-A28A-CF21BFBB0457}" type="pres">
      <dgm:prSet presAssocID="{2E0CBF09-EBF9-4024-92CF-CC56F40A39CF}" presName="level2hierChild" presStyleCnt="0"/>
      <dgm:spPr/>
    </dgm:pt>
    <dgm:pt modelId="{B35890B8-FA65-47F7-9AC4-D6454B9A2ADB}" type="pres">
      <dgm:prSet presAssocID="{E4067621-F1AC-40B4-B2E5-FD3ED5287585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D5D0B024-20DA-4645-B32F-42BADD22E51F}" type="pres">
      <dgm:prSet presAssocID="{E4067621-F1AC-40B4-B2E5-FD3ED528758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03C46A5-3F6C-4328-AAD6-CC084016339F}" type="pres">
      <dgm:prSet presAssocID="{607C38DD-0491-4404-AA9F-0E757A84E40B}" presName="root2" presStyleCnt="0"/>
      <dgm:spPr/>
    </dgm:pt>
    <dgm:pt modelId="{994D096A-91CA-4738-9941-F6226B25E5F2}" type="pres">
      <dgm:prSet presAssocID="{607C38DD-0491-4404-AA9F-0E757A84E40B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55DFE-8F2B-4885-9BF1-43C9F42593A1}" type="pres">
      <dgm:prSet presAssocID="{607C38DD-0491-4404-AA9F-0E757A84E40B}" presName="level3hierChild" presStyleCnt="0"/>
      <dgm:spPr/>
    </dgm:pt>
    <dgm:pt modelId="{0A1CCCAB-C497-4639-B602-96EE8A4E1D00}" type="pres">
      <dgm:prSet presAssocID="{EEB556E7-E302-4B28-AE1F-9D7D5D3A4213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B3D694A6-A895-4E4C-8D0F-0CD45BF7CDCF}" type="pres">
      <dgm:prSet presAssocID="{EEB556E7-E302-4B28-AE1F-9D7D5D3A4213}" presName="connTx" presStyleLbl="parChTrans1D2" presStyleIdx="1" presStyleCnt="6"/>
      <dgm:spPr/>
      <dgm:t>
        <a:bodyPr/>
        <a:lstStyle/>
        <a:p>
          <a:endParaRPr lang="en-US"/>
        </a:p>
      </dgm:t>
    </dgm:pt>
    <dgm:pt modelId="{C4416721-2FE9-407D-8996-EDBEE180F409}" type="pres">
      <dgm:prSet presAssocID="{B7EFAF66-B7A3-4AA5-8852-715431DD5CF0}" presName="root2" presStyleCnt="0"/>
      <dgm:spPr/>
    </dgm:pt>
    <dgm:pt modelId="{4E6791E5-48D3-4707-8A32-BE3F4C2BEB56}" type="pres">
      <dgm:prSet presAssocID="{B7EFAF66-B7A3-4AA5-8852-715431DD5CF0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72611-BF58-4735-B2D4-C35D07652892}" type="pres">
      <dgm:prSet presAssocID="{B7EFAF66-B7A3-4AA5-8852-715431DD5CF0}" presName="level3hierChild" presStyleCnt="0"/>
      <dgm:spPr/>
    </dgm:pt>
    <dgm:pt modelId="{BF589143-29DA-4E6D-817F-DF19DA5D75D6}" type="pres">
      <dgm:prSet presAssocID="{0F180B74-900A-4EC5-B431-37081056FA0E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F601F350-6E12-4698-9FB4-6C18F6333152}" type="pres">
      <dgm:prSet presAssocID="{0F180B74-900A-4EC5-B431-37081056FA0E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64A93D0-375D-4ECA-92D0-4B7EF6FA9805}" type="pres">
      <dgm:prSet presAssocID="{8D1066A9-E83D-45D9-BA8E-0158B9038DB4}" presName="root2" presStyleCnt="0"/>
      <dgm:spPr/>
    </dgm:pt>
    <dgm:pt modelId="{33290B9D-4633-4980-933A-88E71258A831}" type="pres">
      <dgm:prSet presAssocID="{8D1066A9-E83D-45D9-BA8E-0158B9038DB4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0504B-D79C-4C16-ACC4-A6E6FE46D8A2}" type="pres">
      <dgm:prSet presAssocID="{8D1066A9-E83D-45D9-BA8E-0158B9038DB4}" presName="level3hierChild" presStyleCnt="0"/>
      <dgm:spPr/>
    </dgm:pt>
    <dgm:pt modelId="{8986E00B-16B8-4159-9714-916693EC2D1C}" type="pres">
      <dgm:prSet presAssocID="{1F96C6D6-BB6F-4564-8CEB-00293E1FC6BA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386A9C0E-9185-43FB-8A61-A40C74FC9F9C}" type="pres">
      <dgm:prSet presAssocID="{1F96C6D6-BB6F-4564-8CEB-00293E1FC6B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ED57B2C-DD33-4F9D-8829-86BF2FEF3619}" type="pres">
      <dgm:prSet presAssocID="{6FD9D6F7-40F7-4D84-A1C6-ED88F2D8CAC4}" presName="root2" presStyleCnt="0"/>
      <dgm:spPr/>
    </dgm:pt>
    <dgm:pt modelId="{53A1DED4-3079-41F4-B6DD-1B58AEDA7B9F}" type="pres">
      <dgm:prSet presAssocID="{6FD9D6F7-40F7-4D84-A1C6-ED88F2D8CAC4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3E8097-BF80-4114-BCC4-E55DA278F17C}" type="pres">
      <dgm:prSet presAssocID="{6FD9D6F7-40F7-4D84-A1C6-ED88F2D8CAC4}" presName="level3hierChild" presStyleCnt="0"/>
      <dgm:spPr/>
    </dgm:pt>
    <dgm:pt modelId="{E2EF7C67-9995-4EF8-A05A-729E906F68F6}" type="pres">
      <dgm:prSet presAssocID="{19D6F4A4-11AE-499B-ABE5-1C35B6647D1A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25579796-CEC0-4D97-A81E-7699FD2DDE5E}" type="pres">
      <dgm:prSet presAssocID="{19D6F4A4-11AE-499B-ABE5-1C35B6647D1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DAE5A7C7-81BA-4FEB-A924-AD64F2575CCA}" type="pres">
      <dgm:prSet presAssocID="{16367C0C-5030-47B1-B0AF-28BFE2F48E79}" presName="root2" presStyleCnt="0"/>
      <dgm:spPr/>
    </dgm:pt>
    <dgm:pt modelId="{9C690CDD-F737-492D-AFF0-5ED86C5DE49A}" type="pres">
      <dgm:prSet presAssocID="{16367C0C-5030-47B1-B0AF-28BFE2F48E79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C0BC0-AEB9-4172-AC2B-993EA6D720A1}" type="pres">
      <dgm:prSet presAssocID="{16367C0C-5030-47B1-B0AF-28BFE2F48E79}" presName="level3hierChild" presStyleCnt="0"/>
      <dgm:spPr/>
    </dgm:pt>
    <dgm:pt modelId="{A3CEC296-4355-4EF0-AD63-F39101000ACD}" type="pres">
      <dgm:prSet presAssocID="{2244C775-C12F-425C-815A-01AD069C24C0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51C3D243-F994-49CD-9E61-11B65922447C}" type="pres">
      <dgm:prSet presAssocID="{2244C775-C12F-425C-815A-01AD069C24C0}" presName="connTx" presStyleLbl="parChTrans1D2" presStyleIdx="5" presStyleCnt="6"/>
      <dgm:spPr/>
      <dgm:t>
        <a:bodyPr/>
        <a:lstStyle/>
        <a:p>
          <a:endParaRPr lang="en-US"/>
        </a:p>
      </dgm:t>
    </dgm:pt>
    <dgm:pt modelId="{54A5DFC8-4CB2-4AC1-844F-6D423C71D3C6}" type="pres">
      <dgm:prSet presAssocID="{647AB8BD-27AA-4E21-9346-C39B0A9886BA}" presName="root2" presStyleCnt="0"/>
      <dgm:spPr/>
    </dgm:pt>
    <dgm:pt modelId="{971A5515-CB77-4F5E-9F12-7DAD2793BC4E}" type="pres">
      <dgm:prSet presAssocID="{647AB8BD-27AA-4E21-9346-C39B0A9886BA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8134E-969A-4496-8DBD-5054FDB6327E}" type="pres">
      <dgm:prSet presAssocID="{647AB8BD-27AA-4E21-9346-C39B0A9886BA}" presName="level3hierChild" presStyleCnt="0"/>
      <dgm:spPr/>
    </dgm:pt>
  </dgm:ptLst>
  <dgm:cxnLst>
    <dgm:cxn modelId="{D6D116D8-03DD-4E07-B2F7-FD2016EDB564}" type="presOf" srcId="{0F180B74-900A-4EC5-B431-37081056FA0E}" destId="{F601F350-6E12-4698-9FB4-6C18F6333152}" srcOrd="1" destOrd="0" presId="urn:microsoft.com/office/officeart/2008/layout/HorizontalMultiLevelHierarchy"/>
    <dgm:cxn modelId="{F22C4962-E31C-4779-BE54-EBF53137F27D}" type="presOf" srcId="{2244C775-C12F-425C-815A-01AD069C24C0}" destId="{A3CEC296-4355-4EF0-AD63-F39101000ACD}" srcOrd="0" destOrd="0" presId="urn:microsoft.com/office/officeart/2008/layout/HorizontalMultiLevelHierarchy"/>
    <dgm:cxn modelId="{A5EC775E-843C-4178-B010-88CBAB2D0464}" srcId="{2E0CBF09-EBF9-4024-92CF-CC56F40A39CF}" destId="{6FD9D6F7-40F7-4D84-A1C6-ED88F2D8CAC4}" srcOrd="3" destOrd="0" parTransId="{1F96C6D6-BB6F-4564-8CEB-00293E1FC6BA}" sibTransId="{4E3774A0-033D-489F-B422-34DDAA36FF02}"/>
    <dgm:cxn modelId="{AE715081-45BE-4294-8D2C-9524683EFFAD}" type="presOf" srcId="{EEB556E7-E302-4B28-AE1F-9D7D5D3A4213}" destId="{B3D694A6-A895-4E4C-8D0F-0CD45BF7CDCF}" srcOrd="1" destOrd="0" presId="urn:microsoft.com/office/officeart/2008/layout/HorizontalMultiLevelHierarchy"/>
    <dgm:cxn modelId="{A377700C-EF4F-4A57-A561-6F0ED1BBE56D}" type="presOf" srcId="{2244C775-C12F-425C-815A-01AD069C24C0}" destId="{51C3D243-F994-49CD-9E61-11B65922447C}" srcOrd="1" destOrd="0" presId="urn:microsoft.com/office/officeart/2008/layout/HorizontalMultiLevelHierarchy"/>
    <dgm:cxn modelId="{D964139D-DFE5-4BB3-9599-9E4A25CA6E5E}" type="presOf" srcId="{19D6F4A4-11AE-499B-ABE5-1C35B6647D1A}" destId="{25579796-CEC0-4D97-A81E-7699FD2DDE5E}" srcOrd="1" destOrd="0" presId="urn:microsoft.com/office/officeart/2008/layout/HorizontalMultiLevelHierarchy"/>
    <dgm:cxn modelId="{8E181904-9073-44A6-9BC0-5A3FB0A32190}" type="presOf" srcId="{E4067621-F1AC-40B4-B2E5-FD3ED5287585}" destId="{B35890B8-FA65-47F7-9AC4-D6454B9A2ADB}" srcOrd="0" destOrd="0" presId="urn:microsoft.com/office/officeart/2008/layout/HorizontalMultiLevelHierarchy"/>
    <dgm:cxn modelId="{67D532C7-91B7-44D9-BA7D-E422137D4CE1}" type="presOf" srcId="{E4067621-F1AC-40B4-B2E5-FD3ED5287585}" destId="{D5D0B024-20DA-4645-B32F-42BADD22E51F}" srcOrd="1" destOrd="0" presId="urn:microsoft.com/office/officeart/2008/layout/HorizontalMultiLevelHierarchy"/>
    <dgm:cxn modelId="{C6411430-F994-4C75-A997-6FC4A70E2A44}" type="presOf" srcId="{8D1066A9-E83D-45D9-BA8E-0158B9038DB4}" destId="{33290B9D-4633-4980-933A-88E71258A831}" srcOrd="0" destOrd="0" presId="urn:microsoft.com/office/officeart/2008/layout/HorizontalMultiLevelHierarchy"/>
    <dgm:cxn modelId="{D970F3DE-042D-48A2-B608-1890FA066061}" type="presOf" srcId="{6FD9D6F7-40F7-4D84-A1C6-ED88F2D8CAC4}" destId="{53A1DED4-3079-41F4-B6DD-1B58AEDA7B9F}" srcOrd="0" destOrd="0" presId="urn:microsoft.com/office/officeart/2008/layout/HorizontalMultiLevelHierarchy"/>
    <dgm:cxn modelId="{928811D8-43E5-49DB-950E-835B48B7C4DF}" srcId="{2E0CBF09-EBF9-4024-92CF-CC56F40A39CF}" destId="{16367C0C-5030-47B1-B0AF-28BFE2F48E79}" srcOrd="4" destOrd="0" parTransId="{19D6F4A4-11AE-499B-ABE5-1C35B6647D1A}" sibTransId="{25DEA329-C72E-4D8A-A16E-C5B35D5FF480}"/>
    <dgm:cxn modelId="{8BB290E0-22FE-4480-894D-77BAD65EDE3E}" type="presOf" srcId="{1F96C6D6-BB6F-4564-8CEB-00293E1FC6BA}" destId="{386A9C0E-9185-43FB-8A61-A40C74FC9F9C}" srcOrd="1" destOrd="0" presId="urn:microsoft.com/office/officeart/2008/layout/HorizontalMultiLevelHierarchy"/>
    <dgm:cxn modelId="{E2B91F58-987C-422E-8435-0422595D4327}" type="presOf" srcId="{2E0CBF09-EBF9-4024-92CF-CC56F40A39CF}" destId="{DDB2A251-0032-4016-921F-EC0ED7F1977F}" srcOrd="0" destOrd="0" presId="urn:microsoft.com/office/officeart/2008/layout/HorizontalMultiLevelHierarchy"/>
    <dgm:cxn modelId="{2F85013D-C987-43F4-9EDB-68FBEB01DEBB}" type="presOf" srcId="{19D6F4A4-11AE-499B-ABE5-1C35B6647D1A}" destId="{E2EF7C67-9995-4EF8-A05A-729E906F68F6}" srcOrd="0" destOrd="0" presId="urn:microsoft.com/office/officeart/2008/layout/HorizontalMultiLevelHierarchy"/>
    <dgm:cxn modelId="{8852E6BD-44A5-439A-942F-DFA9BCA0E8A5}" type="presOf" srcId="{0F180B74-900A-4EC5-B431-37081056FA0E}" destId="{BF589143-29DA-4E6D-817F-DF19DA5D75D6}" srcOrd="0" destOrd="0" presId="urn:microsoft.com/office/officeart/2008/layout/HorizontalMultiLevelHierarchy"/>
    <dgm:cxn modelId="{A65CC7B2-4C60-4CC5-BE04-A0ADBEDF6C9C}" srcId="{2E0CBF09-EBF9-4024-92CF-CC56F40A39CF}" destId="{647AB8BD-27AA-4E21-9346-C39B0A9886BA}" srcOrd="5" destOrd="0" parTransId="{2244C775-C12F-425C-815A-01AD069C24C0}" sibTransId="{4FA81429-9E3E-432B-893B-C47E1A23351E}"/>
    <dgm:cxn modelId="{430A3DF3-3170-410C-A4FB-7F3E5D2E4087}" type="presOf" srcId="{EEB556E7-E302-4B28-AE1F-9D7D5D3A4213}" destId="{0A1CCCAB-C497-4639-B602-96EE8A4E1D00}" srcOrd="0" destOrd="0" presId="urn:microsoft.com/office/officeart/2008/layout/HorizontalMultiLevelHierarchy"/>
    <dgm:cxn modelId="{44214965-EAF0-48C9-9B39-4A55C48B3B04}" type="presOf" srcId="{1F96C6D6-BB6F-4564-8CEB-00293E1FC6BA}" destId="{8986E00B-16B8-4159-9714-916693EC2D1C}" srcOrd="0" destOrd="0" presId="urn:microsoft.com/office/officeart/2008/layout/HorizontalMultiLevelHierarchy"/>
    <dgm:cxn modelId="{70FED1CA-D039-49A0-BD62-60E64EE4BC33}" srcId="{0F4C6782-6175-4668-8ACD-7104D629B4C5}" destId="{2E0CBF09-EBF9-4024-92CF-CC56F40A39CF}" srcOrd="0" destOrd="0" parTransId="{12356979-F002-4F85-A6CD-990068FF23CC}" sibTransId="{343D8769-F611-4AA8-B1AD-DBBFA04AE53D}"/>
    <dgm:cxn modelId="{C4DD82F6-138B-409C-B5A2-EBDA76D031D4}" srcId="{2E0CBF09-EBF9-4024-92CF-CC56F40A39CF}" destId="{607C38DD-0491-4404-AA9F-0E757A84E40B}" srcOrd="0" destOrd="0" parTransId="{E4067621-F1AC-40B4-B2E5-FD3ED5287585}" sibTransId="{ED06401A-109C-4E15-9902-9D506C44B897}"/>
    <dgm:cxn modelId="{089A259D-7A2B-44B8-B021-C6860AB785A7}" type="presOf" srcId="{647AB8BD-27AA-4E21-9346-C39B0A9886BA}" destId="{971A5515-CB77-4F5E-9F12-7DAD2793BC4E}" srcOrd="0" destOrd="0" presId="urn:microsoft.com/office/officeart/2008/layout/HorizontalMultiLevelHierarchy"/>
    <dgm:cxn modelId="{A57B1359-3B71-4520-9B50-A36142BDE85E}" type="presOf" srcId="{607C38DD-0491-4404-AA9F-0E757A84E40B}" destId="{994D096A-91CA-4738-9941-F6226B25E5F2}" srcOrd="0" destOrd="0" presId="urn:microsoft.com/office/officeart/2008/layout/HorizontalMultiLevelHierarchy"/>
    <dgm:cxn modelId="{60206891-A93E-4638-834B-302EF9DE0D77}" type="presOf" srcId="{B7EFAF66-B7A3-4AA5-8852-715431DD5CF0}" destId="{4E6791E5-48D3-4707-8A32-BE3F4C2BEB56}" srcOrd="0" destOrd="0" presId="urn:microsoft.com/office/officeart/2008/layout/HorizontalMultiLevelHierarchy"/>
    <dgm:cxn modelId="{D0EC1C00-F945-4246-A6A1-D8BD4D4D96D4}" type="presOf" srcId="{16367C0C-5030-47B1-B0AF-28BFE2F48E79}" destId="{9C690CDD-F737-492D-AFF0-5ED86C5DE49A}" srcOrd="0" destOrd="0" presId="urn:microsoft.com/office/officeart/2008/layout/HorizontalMultiLevelHierarchy"/>
    <dgm:cxn modelId="{A780054B-24DC-4175-A78A-BB374127BFB6}" srcId="{2E0CBF09-EBF9-4024-92CF-CC56F40A39CF}" destId="{8D1066A9-E83D-45D9-BA8E-0158B9038DB4}" srcOrd="2" destOrd="0" parTransId="{0F180B74-900A-4EC5-B431-37081056FA0E}" sibTransId="{26DB0995-A88F-4BA4-BA7D-D94861F83191}"/>
    <dgm:cxn modelId="{BC4A1E4E-3843-434B-9166-67F134D095BC}" srcId="{2E0CBF09-EBF9-4024-92CF-CC56F40A39CF}" destId="{B7EFAF66-B7A3-4AA5-8852-715431DD5CF0}" srcOrd="1" destOrd="0" parTransId="{EEB556E7-E302-4B28-AE1F-9D7D5D3A4213}" sibTransId="{F96942DB-558D-418F-9726-45FAAFC7DB00}"/>
    <dgm:cxn modelId="{A1A83A10-C138-472D-9EE5-A87BDE936F1C}" type="presOf" srcId="{0F4C6782-6175-4668-8ACD-7104D629B4C5}" destId="{A404AFEF-84CA-4346-9D83-4E655B72506F}" srcOrd="0" destOrd="0" presId="urn:microsoft.com/office/officeart/2008/layout/HorizontalMultiLevelHierarchy"/>
    <dgm:cxn modelId="{63A8A65F-9A74-49F9-A309-EB0B2CC88150}" type="presParOf" srcId="{A404AFEF-84CA-4346-9D83-4E655B72506F}" destId="{7858F352-1646-40FC-8348-B82441E2F3D1}" srcOrd="0" destOrd="0" presId="urn:microsoft.com/office/officeart/2008/layout/HorizontalMultiLevelHierarchy"/>
    <dgm:cxn modelId="{AB20421D-66F9-4190-AF2B-1DD20FB9D660}" type="presParOf" srcId="{7858F352-1646-40FC-8348-B82441E2F3D1}" destId="{DDB2A251-0032-4016-921F-EC0ED7F1977F}" srcOrd="0" destOrd="0" presId="urn:microsoft.com/office/officeart/2008/layout/HorizontalMultiLevelHierarchy"/>
    <dgm:cxn modelId="{07D30CCB-810E-4FC1-BDF0-D0BA2357AA52}" type="presParOf" srcId="{7858F352-1646-40FC-8348-B82441E2F3D1}" destId="{DA5AC1AF-0919-4B2A-A28A-CF21BFBB0457}" srcOrd="1" destOrd="0" presId="urn:microsoft.com/office/officeart/2008/layout/HorizontalMultiLevelHierarchy"/>
    <dgm:cxn modelId="{C635170E-2AA6-4ABB-8585-7573CF99B001}" type="presParOf" srcId="{DA5AC1AF-0919-4B2A-A28A-CF21BFBB0457}" destId="{B35890B8-FA65-47F7-9AC4-D6454B9A2ADB}" srcOrd="0" destOrd="0" presId="urn:microsoft.com/office/officeart/2008/layout/HorizontalMultiLevelHierarchy"/>
    <dgm:cxn modelId="{3E3796E1-0B0D-4B0F-BC45-FD59D97284A8}" type="presParOf" srcId="{B35890B8-FA65-47F7-9AC4-D6454B9A2ADB}" destId="{D5D0B024-20DA-4645-B32F-42BADD22E51F}" srcOrd="0" destOrd="0" presId="urn:microsoft.com/office/officeart/2008/layout/HorizontalMultiLevelHierarchy"/>
    <dgm:cxn modelId="{AB6E41AD-9516-451A-BAEE-ADD2F59B3F4E}" type="presParOf" srcId="{DA5AC1AF-0919-4B2A-A28A-CF21BFBB0457}" destId="{E03C46A5-3F6C-4328-AAD6-CC084016339F}" srcOrd="1" destOrd="0" presId="urn:microsoft.com/office/officeart/2008/layout/HorizontalMultiLevelHierarchy"/>
    <dgm:cxn modelId="{89988245-9FD3-4DB1-AC97-E47A498B482A}" type="presParOf" srcId="{E03C46A5-3F6C-4328-AAD6-CC084016339F}" destId="{994D096A-91CA-4738-9941-F6226B25E5F2}" srcOrd="0" destOrd="0" presId="urn:microsoft.com/office/officeart/2008/layout/HorizontalMultiLevelHierarchy"/>
    <dgm:cxn modelId="{859E1356-3B7E-4A0F-B66A-33A6A592D45B}" type="presParOf" srcId="{E03C46A5-3F6C-4328-AAD6-CC084016339F}" destId="{30455DFE-8F2B-4885-9BF1-43C9F42593A1}" srcOrd="1" destOrd="0" presId="urn:microsoft.com/office/officeart/2008/layout/HorizontalMultiLevelHierarchy"/>
    <dgm:cxn modelId="{B416A7AF-68C6-47B7-A661-0DCE897521E6}" type="presParOf" srcId="{DA5AC1AF-0919-4B2A-A28A-CF21BFBB0457}" destId="{0A1CCCAB-C497-4639-B602-96EE8A4E1D00}" srcOrd="2" destOrd="0" presId="urn:microsoft.com/office/officeart/2008/layout/HorizontalMultiLevelHierarchy"/>
    <dgm:cxn modelId="{62392D95-1002-4908-8194-617FB50C5826}" type="presParOf" srcId="{0A1CCCAB-C497-4639-B602-96EE8A4E1D00}" destId="{B3D694A6-A895-4E4C-8D0F-0CD45BF7CDCF}" srcOrd="0" destOrd="0" presId="urn:microsoft.com/office/officeart/2008/layout/HorizontalMultiLevelHierarchy"/>
    <dgm:cxn modelId="{54710C3F-0377-4D86-8B09-F7F87E1D9B5F}" type="presParOf" srcId="{DA5AC1AF-0919-4B2A-A28A-CF21BFBB0457}" destId="{C4416721-2FE9-407D-8996-EDBEE180F409}" srcOrd="3" destOrd="0" presId="urn:microsoft.com/office/officeart/2008/layout/HorizontalMultiLevelHierarchy"/>
    <dgm:cxn modelId="{17400622-84CD-4B62-AF9A-8C4DCE91E6ED}" type="presParOf" srcId="{C4416721-2FE9-407D-8996-EDBEE180F409}" destId="{4E6791E5-48D3-4707-8A32-BE3F4C2BEB56}" srcOrd="0" destOrd="0" presId="urn:microsoft.com/office/officeart/2008/layout/HorizontalMultiLevelHierarchy"/>
    <dgm:cxn modelId="{0DF94BCC-560A-41BE-919B-F9828B13C8EE}" type="presParOf" srcId="{C4416721-2FE9-407D-8996-EDBEE180F409}" destId="{DCD72611-BF58-4735-B2D4-C35D07652892}" srcOrd="1" destOrd="0" presId="urn:microsoft.com/office/officeart/2008/layout/HorizontalMultiLevelHierarchy"/>
    <dgm:cxn modelId="{E86DE50C-39DB-4D22-86D7-63BB5A4DF434}" type="presParOf" srcId="{DA5AC1AF-0919-4B2A-A28A-CF21BFBB0457}" destId="{BF589143-29DA-4E6D-817F-DF19DA5D75D6}" srcOrd="4" destOrd="0" presId="urn:microsoft.com/office/officeart/2008/layout/HorizontalMultiLevelHierarchy"/>
    <dgm:cxn modelId="{EFDFE338-3BD2-494A-B292-D92391F5BA54}" type="presParOf" srcId="{BF589143-29DA-4E6D-817F-DF19DA5D75D6}" destId="{F601F350-6E12-4698-9FB4-6C18F6333152}" srcOrd="0" destOrd="0" presId="urn:microsoft.com/office/officeart/2008/layout/HorizontalMultiLevelHierarchy"/>
    <dgm:cxn modelId="{B2CDE640-7214-48B4-A50D-47BC91E16441}" type="presParOf" srcId="{DA5AC1AF-0919-4B2A-A28A-CF21BFBB0457}" destId="{764A93D0-375D-4ECA-92D0-4B7EF6FA9805}" srcOrd="5" destOrd="0" presId="urn:microsoft.com/office/officeart/2008/layout/HorizontalMultiLevelHierarchy"/>
    <dgm:cxn modelId="{63556B5D-E177-48FB-BDAA-4EF265CC3127}" type="presParOf" srcId="{764A93D0-375D-4ECA-92D0-4B7EF6FA9805}" destId="{33290B9D-4633-4980-933A-88E71258A831}" srcOrd="0" destOrd="0" presId="urn:microsoft.com/office/officeart/2008/layout/HorizontalMultiLevelHierarchy"/>
    <dgm:cxn modelId="{FBACECA1-3DE5-4614-A124-DFED5519AFF2}" type="presParOf" srcId="{764A93D0-375D-4ECA-92D0-4B7EF6FA9805}" destId="{4B00504B-D79C-4C16-ACC4-A6E6FE46D8A2}" srcOrd="1" destOrd="0" presId="urn:microsoft.com/office/officeart/2008/layout/HorizontalMultiLevelHierarchy"/>
    <dgm:cxn modelId="{389A6929-E868-420B-9834-E5824DF369C8}" type="presParOf" srcId="{DA5AC1AF-0919-4B2A-A28A-CF21BFBB0457}" destId="{8986E00B-16B8-4159-9714-916693EC2D1C}" srcOrd="6" destOrd="0" presId="urn:microsoft.com/office/officeart/2008/layout/HorizontalMultiLevelHierarchy"/>
    <dgm:cxn modelId="{5A528CB6-8865-48D3-9159-9D5142C48DC4}" type="presParOf" srcId="{8986E00B-16B8-4159-9714-916693EC2D1C}" destId="{386A9C0E-9185-43FB-8A61-A40C74FC9F9C}" srcOrd="0" destOrd="0" presId="urn:microsoft.com/office/officeart/2008/layout/HorizontalMultiLevelHierarchy"/>
    <dgm:cxn modelId="{61CA0809-0DF7-478D-9968-50E59C9599F8}" type="presParOf" srcId="{DA5AC1AF-0919-4B2A-A28A-CF21BFBB0457}" destId="{4ED57B2C-DD33-4F9D-8829-86BF2FEF3619}" srcOrd="7" destOrd="0" presId="urn:microsoft.com/office/officeart/2008/layout/HorizontalMultiLevelHierarchy"/>
    <dgm:cxn modelId="{6707124C-313E-4238-9E13-57DB16316354}" type="presParOf" srcId="{4ED57B2C-DD33-4F9D-8829-86BF2FEF3619}" destId="{53A1DED4-3079-41F4-B6DD-1B58AEDA7B9F}" srcOrd="0" destOrd="0" presId="urn:microsoft.com/office/officeart/2008/layout/HorizontalMultiLevelHierarchy"/>
    <dgm:cxn modelId="{798537A1-336F-48A5-9997-A649F0550673}" type="presParOf" srcId="{4ED57B2C-DD33-4F9D-8829-86BF2FEF3619}" destId="{BC3E8097-BF80-4114-BCC4-E55DA278F17C}" srcOrd="1" destOrd="0" presId="urn:microsoft.com/office/officeart/2008/layout/HorizontalMultiLevelHierarchy"/>
    <dgm:cxn modelId="{6CCB1BD0-C49F-4F5A-B59E-47AB215103A4}" type="presParOf" srcId="{DA5AC1AF-0919-4B2A-A28A-CF21BFBB0457}" destId="{E2EF7C67-9995-4EF8-A05A-729E906F68F6}" srcOrd="8" destOrd="0" presId="urn:microsoft.com/office/officeart/2008/layout/HorizontalMultiLevelHierarchy"/>
    <dgm:cxn modelId="{9A255812-5A61-460B-AB44-941B7DFAD740}" type="presParOf" srcId="{E2EF7C67-9995-4EF8-A05A-729E906F68F6}" destId="{25579796-CEC0-4D97-A81E-7699FD2DDE5E}" srcOrd="0" destOrd="0" presId="urn:microsoft.com/office/officeart/2008/layout/HorizontalMultiLevelHierarchy"/>
    <dgm:cxn modelId="{7A3724D0-01EA-4931-A44E-4556F02BBF69}" type="presParOf" srcId="{DA5AC1AF-0919-4B2A-A28A-CF21BFBB0457}" destId="{DAE5A7C7-81BA-4FEB-A924-AD64F2575CCA}" srcOrd="9" destOrd="0" presId="urn:microsoft.com/office/officeart/2008/layout/HorizontalMultiLevelHierarchy"/>
    <dgm:cxn modelId="{16267C87-70A8-4C8A-9A57-F66CF9BE2FCD}" type="presParOf" srcId="{DAE5A7C7-81BA-4FEB-A924-AD64F2575CCA}" destId="{9C690CDD-F737-492D-AFF0-5ED86C5DE49A}" srcOrd="0" destOrd="0" presId="urn:microsoft.com/office/officeart/2008/layout/HorizontalMultiLevelHierarchy"/>
    <dgm:cxn modelId="{B5145870-79B9-4B35-BECE-A2937DAE9C67}" type="presParOf" srcId="{DAE5A7C7-81BA-4FEB-A924-AD64F2575CCA}" destId="{673C0BC0-AEB9-4172-AC2B-993EA6D720A1}" srcOrd="1" destOrd="0" presId="urn:microsoft.com/office/officeart/2008/layout/HorizontalMultiLevelHierarchy"/>
    <dgm:cxn modelId="{B58764AD-E99C-4B10-AEC2-1CA63D395863}" type="presParOf" srcId="{DA5AC1AF-0919-4B2A-A28A-CF21BFBB0457}" destId="{A3CEC296-4355-4EF0-AD63-F39101000ACD}" srcOrd="10" destOrd="0" presId="urn:microsoft.com/office/officeart/2008/layout/HorizontalMultiLevelHierarchy"/>
    <dgm:cxn modelId="{95D9A8EA-CF08-4024-B1ED-8DEB592D8C6C}" type="presParOf" srcId="{A3CEC296-4355-4EF0-AD63-F39101000ACD}" destId="{51C3D243-F994-49CD-9E61-11B65922447C}" srcOrd="0" destOrd="0" presId="urn:microsoft.com/office/officeart/2008/layout/HorizontalMultiLevelHierarchy"/>
    <dgm:cxn modelId="{DA3C7664-A14D-4E9A-9012-5A7953E2E582}" type="presParOf" srcId="{DA5AC1AF-0919-4B2A-A28A-CF21BFBB0457}" destId="{54A5DFC8-4CB2-4AC1-844F-6D423C71D3C6}" srcOrd="11" destOrd="0" presId="urn:microsoft.com/office/officeart/2008/layout/HorizontalMultiLevelHierarchy"/>
    <dgm:cxn modelId="{360F779E-D72B-442C-A092-C471818329F0}" type="presParOf" srcId="{54A5DFC8-4CB2-4AC1-844F-6D423C71D3C6}" destId="{971A5515-CB77-4F5E-9F12-7DAD2793BC4E}" srcOrd="0" destOrd="0" presId="urn:microsoft.com/office/officeart/2008/layout/HorizontalMultiLevelHierarchy"/>
    <dgm:cxn modelId="{1E948355-E785-46E9-BFFB-B702E71F24ED}" type="presParOf" srcId="{54A5DFC8-4CB2-4AC1-844F-6D423C71D3C6}" destId="{A648134E-969A-4496-8DBD-5054FDB6327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A80702-B350-4EDE-A8D9-01EAFF253B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8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9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6400" y="1219200"/>
            <a:ext cx="16764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48768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5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6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8194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8194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3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77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557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86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819400"/>
            <a:ext cx="655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655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1A1A1"/>
          </a:solidFill>
          <a:ln w="9525">
            <a:solidFill>
              <a:srgbClr val="A1A1A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5" descr="new puco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5720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Truck D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Water DAR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362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elec o DARK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Gas O DAR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219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Rail O DARK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05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Tele O DARK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648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Ohio Utility Regulation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Our approach to utility regulation is predicated upon our mission:</a:t>
            </a:r>
          </a:p>
          <a:p>
            <a:pPr algn="l"/>
            <a:endParaRPr lang="en-US" sz="1400" dirty="0"/>
          </a:p>
          <a:p>
            <a:pPr algn="l"/>
            <a:r>
              <a:rPr lang="en-US" sz="1400" i="1" dirty="0" smtClean="0"/>
              <a:t>Our mission is to assure all residential and business costumers access to adequate, safe and </a:t>
            </a:r>
            <a:r>
              <a:rPr lang="en-US" sz="1400" i="1" u="sng" dirty="0" smtClean="0"/>
              <a:t>reliable</a:t>
            </a:r>
            <a:r>
              <a:rPr lang="en-US" sz="1400" i="1" dirty="0" smtClean="0"/>
              <a:t> utility service at </a:t>
            </a:r>
            <a:r>
              <a:rPr lang="en-US" sz="1400" i="1" u="sng" dirty="0" smtClean="0"/>
              <a:t>fair prices</a:t>
            </a:r>
            <a:r>
              <a:rPr lang="en-US" sz="1400" i="1" dirty="0" smtClean="0"/>
              <a:t>, while facilitating an environment that provides competitive choices.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572465"/>
              </p:ext>
            </p:extLst>
          </p:nvPr>
        </p:nvGraphicFramePr>
        <p:xfrm>
          <a:off x="609600" y="2819400"/>
          <a:ext cx="6553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6553200" cy="2743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Reliability ≠ Fair Prices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95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Mixed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EPA Rules (MATS)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57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Mixed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14,000 MW of announced retirements in PJM (reflected in most recent Base Residual Auction)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Ohio Plant Retirements Announced: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6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i="1" dirty="0" smtClean="0"/>
              <a:t>90-day rule for announcing retirement prior to conduct of Base Residual Auction</a:t>
            </a:r>
            <a:endParaRPr lang="en-US" sz="28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Mixed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68691"/>
              </p:ext>
            </p:extLst>
          </p:nvPr>
        </p:nvGraphicFramePr>
        <p:xfrm>
          <a:off x="457200" y="2362200"/>
          <a:ext cx="7543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Mixed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PJM Capacity Prices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5105400" cy="420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2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Viability of RPM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i="1" dirty="0" smtClean="0"/>
              <a:t>New generation in congested areas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Liquidity Issues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 smtClean="0"/>
              <a:t>Quickly address transmission needs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9064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ATSI</a:t>
            </a:r>
          </a:p>
          <a:p>
            <a:r>
              <a:rPr lang="en-US" sz="1600" dirty="0" smtClean="0"/>
              <a:t>Retirements (2,200 MW retired by First Energy, 1,500 MW retired by </a:t>
            </a:r>
            <a:r>
              <a:rPr lang="en-US" sz="1600" dirty="0" err="1" smtClean="0"/>
              <a:t>GenOn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Remaining receive higher capacity prices</a:t>
            </a:r>
          </a:p>
          <a:p>
            <a:r>
              <a:rPr lang="en-US" sz="1600" dirty="0" smtClean="0"/>
              <a:t>Separation of the zone from rest of RTO, CETL (import limit of 3,517</a:t>
            </a:r>
          </a:p>
          <a:p>
            <a:r>
              <a:rPr lang="en-US" sz="1600" dirty="0" smtClean="0"/>
              <a:t>840 MW Eastlake unit does not clear, 1808 MW of demand resources clear</a:t>
            </a:r>
          </a:p>
          <a:p>
            <a:r>
              <a:rPr lang="en-US" sz="1600" dirty="0" smtClean="0"/>
              <a:t>ATSI could have cleared as high as $537.33 MW-day</a:t>
            </a:r>
          </a:p>
          <a:p>
            <a:r>
              <a:rPr lang="en-US" sz="1600" dirty="0" smtClean="0"/>
              <a:t>$357 MW-day clearing price, more than $100 higher than any prior clearing price, consumer rates will see $22.88 MWH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Viability of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ATSI Consumers Pay</a:t>
            </a:r>
          </a:p>
          <a:p>
            <a:r>
              <a:rPr lang="en-US" sz="1600" dirty="0" smtClean="0"/>
              <a:t>$450 million in new transmission</a:t>
            </a:r>
          </a:p>
          <a:p>
            <a:r>
              <a:rPr lang="en-US" sz="1600" dirty="0" smtClean="0"/>
              <a:t>$357 MW-Day capacity to all generators ($500 million)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Consumers Get Reliability?</a:t>
            </a:r>
          </a:p>
          <a:p>
            <a:r>
              <a:rPr lang="en-US" sz="1600" dirty="0" smtClean="0"/>
              <a:t>Reliability Must Run Contracts</a:t>
            </a:r>
          </a:p>
          <a:p>
            <a:r>
              <a:rPr lang="en-US" sz="1600" dirty="0" smtClean="0"/>
              <a:t>Continued separation of the zone, higher prices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Viability of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635135"/>
              </p:ext>
            </p:extLst>
          </p:nvPr>
        </p:nvGraphicFramePr>
        <p:xfrm>
          <a:off x="609600" y="1600200"/>
          <a:ext cx="6934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1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Problems with RPM</a:t>
            </a:r>
          </a:p>
          <a:p>
            <a:r>
              <a:rPr lang="en-US" sz="1600" dirty="0" smtClean="0"/>
              <a:t>Transparency</a:t>
            </a:r>
          </a:p>
          <a:p>
            <a:r>
              <a:rPr lang="en-US" sz="1600" dirty="0" smtClean="0"/>
              <a:t>Resource adequacy</a:t>
            </a:r>
          </a:p>
          <a:p>
            <a:r>
              <a:rPr lang="en-US" sz="1600" dirty="0" smtClean="0"/>
              <a:t>Generator disincentive</a:t>
            </a:r>
          </a:p>
          <a:p>
            <a:r>
              <a:rPr lang="en-US" sz="1600" dirty="0" smtClean="0"/>
              <a:t>Others</a:t>
            </a:r>
          </a:p>
          <a:p>
            <a:endParaRPr lang="en-US" sz="1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Viability of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6553200" cy="1143000"/>
          </a:xfrm>
        </p:spPr>
        <p:txBody>
          <a:bodyPr/>
          <a:lstStyle/>
          <a:p>
            <a:r>
              <a:rPr lang="en-US" dirty="0" smtClean="0"/>
              <a:t>Reliability Jurisdiction/Authority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368460"/>
              </p:ext>
            </p:extLst>
          </p:nvPr>
        </p:nvGraphicFramePr>
        <p:xfrm>
          <a:off x="609600" y="3276600"/>
          <a:ext cx="6553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30187"/>
              </p:ext>
            </p:extLst>
          </p:nvPr>
        </p:nvGraphicFramePr>
        <p:xfrm>
          <a:off x="609600" y="2819400"/>
          <a:ext cx="6553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8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6553200" cy="1143000"/>
          </a:xfrm>
        </p:spPr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6553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1400" i="1" dirty="0" smtClean="0"/>
              <a:t>To </a:t>
            </a:r>
            <a:r>
              <a:rPr lang="en-US" sz="1400" i="1" dirty="0"/>
              <a:t>ensure the future availability of the generating capacity and other resources that will be needed to keep the regional power grid operating reliably for consumers, PJM developed a new method of pricing capacity called the Reliability Pricing Model (RPM). 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000" i="1" dirty="0" smtClean="0"/>
              <a:t>(</a:t>
            </a:r>
            <a:r>
              <a:rPr lang="en-US" sz="1000" i="1" dirty="0"/>
              <a:t>PJM RPM, Fact Sheet)</a:t>
            </a:r>
          </a:p>
        </p:txBody>
      </p:sp>
    </p:spTree>
    <p:extLst>
      <p:ext uri="{BB962C8B-B14F-4D97-AF65-F5344CB8AC3E}">
        <p14:creationId xmlns:p14="http://schemas.microsoft.com/office/powerpoint/2010/main" val="16523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62400"/>
            <a:ext cx="6553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Market “Capacity” Rate</a:t>
            </a:r>
            <a:endParaRPr lang="en-US" sz="28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6553200" cy="1143000"/>
          </a:xfrm>
        </p:spPr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260955"/>
              </p:ext>
            </p:extLst>
          </p:nvPr>
        </p:nvGraphicFramePr>
        <p:xfrm>
          <a:off x="609600" y="2819400"/>
          <a:ext cx="6553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206673"/>
              </p:ext>
            </p:extLst>
          </p:nvPr>
        </p:nvGraphicFramePr>
        <p:xfrm>
          <a:off x="609600" y="2819400"/>
          <a:ext cx="6553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6553200" cy="1143000"/>
          </a:xfrm>
        </p:spPr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6553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current model represents the need to have adequate generating resources “iron in the ground” to ensure that demand can be met at all times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6553200" cy="1143000"/>
          </a:xfrm>
        </p:spPr>
        <p:txBody>
          <a:bodyPr/>
          <a:lstStyle/>
          <a:p>
            <a:r>
              <a:rPr lang="en-US" dirty="0" smtClean="0"/>
              <a:t>Purpose of RPM: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CO PowerPoint">
  <a:themeElements>
    <a:clrScheme name="Template 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PUCO PowerPoint</Template>
  <TotalTime>303</TotalTime>
  <Words>450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PUCO PowerPoint</vt:lpstr>
      <vt:lpstr>Ohio Utility Regulation </vt:lpstr>
      <vt:lpstr>PowerPoint Presentation</vt:lpstr>
      <vt:lpstr>Reliability Jurisdiction/Authority</vt:lpstr>
      <vt:lpstr>PowerPoint Presentation</vt:lpstr>
      <vt:lpstr>Purpose of RPM:</vt:lpstr>
      <vt:lpstr>Purpose of RPM:</vt:lpstr>
      <vt:lpstr>Purpose of RPM:</vt:lpstr>
      <vt:lpstr>Purpose of RPM:</vt:lpstr>
      <vt:lpstr>Purpose of RPM:</vt:lpstr>
      <vt:lpstr>Purpose of RPM:</vt:lpstr>
      <vt:lpstr>PowerPoint Presentation</vt:lpstr>
      <vt:lpstr>Recent Mixed Results</vt:lpstr>
      <vt:lpstr>Recent Mixed Results</vt:lpstr>
      <vt:lpstr>Recent Mixed Results</vt:lpstr>
      <vt:lpstr>Recent Mixed Results</vt:lpstr>
      <vt:lpstr>PJM Capacity Prices</vt:lpstr>
      <vt:lpstr>Long-term Viability of RPM</vt:lpstr>
      <vt:lpstr>Long-term Viability of RPM</vt:lpstr>
      <vt:lpstr>Long-term Viability of RPM</vt:lpstr>
      <vt:lpstr>Long-term Viability of RPM</vt:lpstr>
    </vt:vector>
  </TitlesOfParts>
  <Company>PUCO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Ispum</dc:title>
  <dc:creator>Williams, Gregory</dc:creator>
  <cp:lastModifiedBy>Matt Brodnick</cp:lastModifiedBy>
  <cp:revision>19</cp:revision>
  <dcterms:created xsi:type="dcterms:W3CDTF">2011-06-22T20:23:39Z</dcterms:created>
  <dcterms:modified xsi:type="dcterms:W3CDTF">2016-11-15T17:37:30Z</dcterms:modified>
</cp:coreProperties>
</file>